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09712fad1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18a5b5b954104"/>
  </p:sldMasterIdLst>
  <p:sldIdLst>
    <p:sldId xmlns:r="http://schemas.openxmlformats.org/officeDocument/2006/relationships" id="256" r:id="Ra3ebb223cbc741dc"/>
    <p:sldId xmlns:r="http://schemas.openxmlformats.org/officeDocument/2006/relationships" id="257" r:id="R010d0d161d254ac2"/>
    <p:sldId xmlns:r="http://schemas.openxmlformats.org/officeDocument/2006/relationships" id="258" r:id="R4a04e6dc252d4b37"/>
    <p:sldId xmlns:r="http://schemas.openxmlformats.org/officeDocument/2006/relationships" id="259" r:id="R1830f4aae8f44f25"/>
    <p:sldId xmlns:r="http://schemas.openxmlformats.org/officeDocument/2006/relationships" id="260" r:id="R261cce8e42aa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18a5b5b954104" /><Relationship Type="http://schemas.openxmlformats.org/officeDocument/2006/relationships/slide" Target="/ppt/slides/slide1.xml" Id="Ra3ebb223cbc741dc" /><Relationship Type="http://schemas.openxmlformats.org/officeDocument/2006/relationships/slide" Target="/ppt/slides/slide2.xml" Id="R010d0d161d254ac2" /><Relationship Type="http://schemas.openxmlformats.org/officeDocument/2006/relationships/slide" Target="/ppt/slides/slide3.xml" Id="R4a04e6dc252d4b37" /><Relationship Type="http://schemas.openxmlformats.org/officeDocument/2006/relationships/slide" Target="/ppt/slides/slide4.xml" Id="R1830f4aae8f44f25" /><Relationship Type="http://schemas.openxmlformats.org/officeDocument/2006/relationships/slide" Target="/ppt/slides/slide5.xml" Id="R261cce8e42aa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8dc3d08a3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d90af3104f94" /><Relationship Type="http://schemas.openxmlformats.org/officeDocument/2006/relationships/theme" Target="/ppt/slideMasters/theme/theme1.xml" Id="R17a0099360e6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9d90af310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8879a67a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907e30a6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4e0d22f3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3082f865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42ea68f0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895 664 332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