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18a45be9a04d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e26f949da44846"/>
  </p:sldMasterIdLst>
  <p:sldIdLst>
    <p:sldId xmlns:r="http://schemas.openxmlformats.org/officeDocument/2006/relationships" id="256" r:id="R846f16b50c174c23"/>
    <p:sldId xmlns:r="http://schemas.openxmlformats.org/officeDocument/2006/relationships" id="257" r:id="Rcab0d2d9ef12461d"/>
    <p:sldId xmlns:r="http://schemas.openxmlformats.org/officeDocument/2006/relationships" id="258" r:id="Re74fc32046634d07"/>
    <p:sldId xmlns:r="http://schemas.openxmlformats.org/officeDocument/2006/relationships" id="259" r:id="R675b15574483425e"/>
    <p:sldId xmlns:r="http://schemas.openxmlformats.org/officeDocument/2006/relationships" id="260" r:id="R13e417c49c294589"/>
    <p:sldId xmlns:r="http://schemas.openxmlformats.org/officeDocument/2006/relationships" id="261" r:id="Ree896e18caa04743"/>
    <p:sldId xmlns:r="http://schemas.openxmlformats.org/officeDocument/2006/relationships" id="262" r:id="Raf4efa06669748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26f949da44846" /><Relationship Type="http://schemas.openxmlformats.org/officeDocument/2006/relationships/slide" Target="/ppt/slides/slide1.xml" Id="R846f16b50c174c23" /><Relationship Type="http://schemas.openxmlformats.org/officeDocument/2006/relationships/slide" Target="/ppt/slides/slide2.xml" Id="Rcab0d2d9ef12461d" /><Relationship Type="http://schemas.openxmlformats.org/officeDocument/2006/relationships/slide" Target="/ppt/slides/slide3.xml" Id="Re74fc32046634d07" /><Relationship Type="http://schemas.openxmlformats.org/officeDocument/2006/relationships/slide" Target="/ppt/slides/slide4.xml" Id="R675b15574483425e" /><Relationship Type="http://schemas.openxmlformats.org/officeDocument/2006/relationships/slide" Target="/ppt/slides/slide5.xml" Id="R13e417c49c294589" /><Relationship Type="http://schemas.openxmlformats.org/officeDocument/2006/relationships/slide" Target="/ppt/slides/slide6.xml" Id="Ree896e18caa04743" /><Relationship Type="http://schemas.openxmlformats.org/officeDocument/2006/relationships/slide" Target="/ppt/slides/slide7.xml" Id="Raf4efa06669748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a682f57314d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f2f4094fb4caf" /><Relationship Type="http://schemas.openxmlformats.org/officeDocument/2006/relationships/theme" Target="/ppt/slideMasters/theme/theme1.xml" Id="R7cae358cea4e45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f2f4094fb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36d3a03a349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a45edb3c5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6e2d19b7e41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099cdf18547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caf8c4aac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8fee01089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1f855bcfa4a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2 044 924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ØIEN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Jensmessveien 12E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895 734 292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