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3487b79f9949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47069a3e7b4c2c"/>
  </p:sldMasterIdLst>
  <p:sldIdLst>
    <p:sldId xmlns:r="http://schemas.openxmlformats.org/officeDocument/2006/relationships" id="256" r:id="R90c38f733a074a8b"/>
    <p:sldId xmlns:r="http://schemas.openxmlformats.org/officeDocument/2006/relationships" id="257" r:id="Rfbe7b422e78e4ab1"/>
    <p:sldId xmlns:r="http://schemas.openxmlformats.org/officeDocument/2006/relationships" id="258" r:id="Rf582c0a0b3b04cfa"/>
    <p:sldId xmlns:r="http://schemas.openxmlformats.org/officeDocument/2006/relationships" id="259" r:id="Re6a7a8f703144c43"/>
    <p:sldId xmlns:r="http://schemas.openxmlformats.org/officeDocument/2006/relationships" id="260" r:id="R90fb16a9ec4449b0"/>
    <p:sldId xmlns:r="http://schemas.openxmlformats.org/officeDocument/2006/relationships" id="261" r:id="R6115972bd39b478d"/>
    <p:sldId xmlns:r="http://schemas.openxmlformats.org/officeDocument/2006/relationships" id="262" r:id="R609667ea678a4b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7069a3e7b4c2c" /><Relationship Type="http://schemas.openxmlformats.org/officeDocument/2006/relationships/slide" Target="/ppt/slides/slide1.xml" Id="R90c38f733a074a8b" /><Relationship Type="http://schemas.openxmlformats.org/officeDocument/2006/relationships/slide" Target="/ppt/slides/slide2.xml" Id="Rfbe7b422e78e4ab1" /><Relationship Type="http://schemas.openxmlformats.org/officeDocument/2006/relationships/slide" Target="/ppt/slides/slide3.xml" Id="Rf582c0a0b3b04cfa" /><Relationship Type="http://schemas.openxmlformats.org/officeDocument/2006/relationships/slide" Target="/ppt/slides/slide4.xml" Id="Re6a7a8f703144c43" /><Relationship Type="http://schemas.openxmlformats.org/officeDocument/2006/relationships/slide" Target="/ppt/slides/slide5.xml" Id="R90fb16a9ec4449b0" /><Relationship Type="http://schemas.openxmlformats.org/officeDocument/2006/relationships/slide" Target="/ppt/slides/slide6.xml" Id="R6115972bd39b478d" /><Relationship Type="http://schemas.openxmlformats.org/officeDocument/2006/relationships/slide" Target="/ppt/slides/slide7.xml" Id="R609667ea678a4b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d2c96d5694b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0696a814d401a" /><Relationship Type="http://schemas.openxmlformats.org/officeDocument/2006/relationships/theme" Target="/ppt/slideMasters/theme/theme1.xml" Id="R782a552beb1e4a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00696a814d40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a91bcfc0f43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ee6943ed54d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ad9ff34b741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c9554ea844e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50d850ef148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79a6e647b41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b4afecc894b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JESL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JESL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−314 170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6 077 614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52 714 468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69 802 765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CHRISTIAN LINDSTRØM  –  95,9 %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JESL AS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Gravensteinsgata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895 944 602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JESL AS</a:t>
            </a:r>
          </a:p>
        </p:txBody>
      </p:sp>
    </p:spTree>
  </p:cSld>
  <p:clrMapOvr>
    <a:masterClrMapping xmlns:a="http://schemas.openxmlformats.org/drawingml/2006/main"/>
  </p:clrMapOvr>
</p:sld>
</file>