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15eb3cbc6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bddfa0eb844ff"/>
  </p:sldMasterIdLst>
  <p:sldIdLst>
    <p:sldId xmlns:r="http://schemas.openxmlformats.org/officeDocument/2006/relationships" id="256" r:id="Rb6bcbc7b03dd48ed"/>
    <p:sldId xmlns:r="http://schemas.openxmlformats.org/officeDocument/2006/relationships" id="257" r:id="R012b780a439b4199"/>
    <p:sldId xmlns:r="http://schemas.openxmlformats.org/officeDocument/2006/relationships" id="258" r:id="R2d134855ab904ba5"/>
    <p:sldId xmlns:r="http://schemas.openxmlformats.org/officeDocument/2006/relationships" id="259" r:id="Rd701accdc9ce4a1d"/>
    <p:sldId xmlns:r="http://schemas.openxmlformats.org/officeDocument/2006/relationships" id="260" r:id="Rbc977e6b89274f34"/>
    <p:sldId xmlns:r="http://schemas.openxmlformats.org/officeDocument/2006/relationships" id="261" r:id="R43d493e3e6aa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bddfa0eb844ff" /><Relationship Type="http://schemas.openxmlformats.org/officeDocument/2006/relationships/slide" Target="/ppt/slides/slide1.xml" Id="Rb6bcbc7b03dd48ed" /><Relationship Type="http://schemas.openxmlformats.org/officeDocument/2006/relationships/slide" Target="/ppt/slides/slide2.xml" Id="R012b780a439b4199" /><Relationship Type="http://schemas.openxmlformats.org/officeDocument/2006/relationships/slide" Target="/ppt/slides/slide3.xml" Id="R2d134855ab904ba5" /><Relationship Type="http://schemas.openxmlformats.org/officeDocument/2006/relationships/slide" Target="/ppt/slides/slide4.xml" Id="Rd701accdc9ce4a1d" /><Relationship Type="http://schemas.openxmlformats.org/officeDocument/2006/relationships/slide" Target="/ppt/slides/slide5.xml" Id="Rbc977e6b89274f34" /><Relationship Type="http://schemas.openxmlformats.org/officeDocument/2006/relationships/slide" Target="/ppt/slides/slide6.xml" Id="R43d493e3e6aa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fbc06e925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295e63e14a12" /><Relationship Type="http://schemas.openxmlformats.org/officeDocument/2006/relationships/theme" Target="/ppt/slideMasters/theme/theme1.xml" Id="R0b564103485a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7295e63e1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20aaade2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449fb4645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ad8caae81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bded896a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ea2607f83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44d87119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