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43c6dbddc45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03f933e97746f7"/>
  </p:sldMasterIdLst>
  <p:sldIdLst>
    <p:sldId xmlns:r="http://schemas.openxmlformats.org/officeDocument/2006/relationships" id="256" r:id="R641ec3f338c64407"/>
    <p:sldId xmlns:r="http://schemas.openxmlformats.org/officeDocument/2006/relationships" id="257" r:id="R94f78a9976bc4621"/>
    <p:sldId xmlns:r="http://schemas.openxmlformats.org/officeDocument/2006/relationships" id="258" r:id="Rcbb8a6385dd84571"/>
    <p:sldId xmlns:r="http://schemas.openxmlformats.org/officeDocument/2006/relationships" id="259" r:id="R9cb1d00a1a8f45a3"/>
    <p:sldId xmlns:r="http://schemas.openxmlformats.org/officeDocument/2006/relationships" id="260" r:id="R555871d8e9c844fd"/>
    <p:sldId xmlns:r="http://schemas.openxmlformats.org/officeDocument/2006/relationships" id="261" r:id="Ra726b9d1d5d24706"/>
    <p:sldId xmlns:r="http://schemas.openxmlformats.org/officeDocument/2006/relationships" id="262" r:id="R59ef189b714c42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03f933e97746f7" /><Relationship Type="http://schemas.openxmlformats.org/officeDocument/2006/relationships/slide" Target="/ppt/slides/slide1.xml" Id="R641ec3f338c64407" /><Relationship Type="http://schemas.openxmlformats.org/officeDocument/2006/relationships/slide" Target="/ppt/slides/slide2.xml" Id="R94f78a9976bc4621" /><Relationship Type="http://schemas.openxmlformats.org/officeDocument/2006/relationships/slide" Target="/ppt/slides/slide3.xml" Id="Rcbb8a6385dd84571" /><Relationship Type="http://schemas.openxmlformats.org/officeDocument/2006/relationships/slide" Target="/ppt/slides/slide4.xml" Id="R9cb1d00a1a8f45a3" /><Relationship Type="http://schemas.openxmlformats.org/officeDocument/2006/relationships/slide" Target="/ppt/slides/slide5.xml" Id="R555871d8e9c844fd" /><Relationship Type="http://schemas.openxmlformats.org/officeDocument/2006/relationships/slide" Target="/ppt/slides/slide6.xml" Id="Ra726b9d1d5d24706" /><Relationship Type="http://schemas.openxmlformats.org/officeDocument/2006/relationships/slide" Target="/ppt/slides/slide7.xml" Id="R59ef189b714c42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455c28f2347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d849e5c3564e27" /><Relationship Type="http://schemas.openxmlformats.org/officeDocument/2006/relationships/theme" Target="/ppt/slideMasters/theme/theme1.xml" Id="Re89477d7c06749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d849e5c3564e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05bd93f8a422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e4cd586814f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752c7a8d14e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bcc8c50b2848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9fff4f45646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4b433c36942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f25c99b5241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LYSVERKET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LYSVERKET INVEST AS ble etablert [år] og holder til i Mesnali.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73 660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5 874 529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5 984 535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OLE FJELDSTAD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Nordmessenvegen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2610 Mesnali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24 12 44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ffff@formue.no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896 234 412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LYSVERKET INVEST AS</a:t>
            </a:r>
          </a:p>
        </p:txBody>
      </p:sp>
    </p:spTree>
  </p:cSld>
  <p:clrMapOvr>
    <a:masterClrMapping xmlns:a="http://schemas.openxmlformats.org/drawingml/2006/main"/>
  </p:clrMapOvr>
</p:sld>
</file>