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55fec4b1c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f9a5448b641e0"/>
  </p:sldMasterIdLst>
  <p:sldIdLst>
    <p:sldId xmlns:r="http://schemas.openxmlformats.org/officeDocument/2006/relationships" id="256" r:id="R35a1a16bf1cb46a5"/>
    <p:sldId xmlns:r="http://schemas.openxmlformats.org/officeDocument/2006/relationships" id="257" r:id="Re43257e1c1a04aa4"/>
    <p:sldId xmlns:r="http://schemas.openxmlformats.org/officeDocument/2006/relationships" id="258" r:id="Rfe2061b2d23e445c"/>
    <p:sldId xmlns:r="http://schemas.openxmlformats.org/officeDocument/2006/relationships" id="259" r:id="R1ab576945b5e45ab"/>
    <p:sldId xmlns:r="http://schemas.openxmlformats.org/officeDocument/2006/relationships" id="260" r:id="R11fd21cc750e489f"/>
    <p:sldId xmlns:r="http://schemas.openxmlformats.org/officeDocument/2006/relationships" id="261" r:id="Re5b34a4dc9994762"/>
    <p:sldId xmlns:r="http://schemas.openxmlformats.org/officeDocument/2006/relationships" id="262" r:id="Rdd427d879b64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f9a5448b641e0" /><Relationship Type="http://schemas.openxmlformats.org/officeDocument/2006/relationships/slide" Target="/ppt/slides/slide1.xml" Id="R35a1a16bf1cb46a5" /><Relationship Type="http://schemas.openxmlformats.org/officeDocument/2006/relationships/slide" Target="/ppt/slides/slide2.xml" Id="Re43257e1c1a04aa4" /><Relationship Type="http://schemas.openxmlformats.org/officeDocument/2006/relationships/slide" Target="/ppt/slides/slide3.xml" Id="Rfe2061b2d23e445c" /><Relationship Type="http://schemas.openxmlformats.org/officeDocument/2006/relationships/slide" Target="/ppt/slides/slide4.xml" Id="R1ab576945b5e45ab" /><Relationship Type="http://schemas.openxmlformats.org/officeDocument/2006/relationships/slide" Target="/ppt/slides/slide5.xml" Id="R11fd21cc750e489f" /><Relationship Type="http://schemas.openxmlformats.org/officeDocument/2006/relationships/slide" Target="/ppt/slides/slide6.xml" Id="Re5b34a4dc9994762" /><Relationship Type="http://schemas.openxmlformats.org/officeDocument/2006/relationships/slide" Target="/ppt/slides/slide7.xml" Id="Rdd427d879b64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b2f970a44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8cd2f5ea41ac" /><Relationship Type="http://schemas.openxmlformats.org/officeDocument/2006/relationships/theme" Target="/ppt/slideMasters/theme/theme1.xml" Id="R56b422a5277d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c8cd2f5ea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8e4a07f8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5d397571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331bdfee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df608a23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545fef55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ffc03d6a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c281db1d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CHRISTIAN WIIK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MARIETTE ELISE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THOMAS EDVARD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Edvard Gjerde, Hansvika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