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305ee96a84b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13ab42efee4f42"/>
  </p:sldMasterIdLst>
  <p:sldIdLst>
    <p:sldId xmlns:r="http://schemas.openxmlformats.org/officeDocument/2006/relationships" id="256" r:id="R00c9cc17ddb64670"/>
    <p:sldId xmlns:r="http://schemas.openxmlformats.org/officeDocument/2006/relationships" id="257" r:id="R8c1ecf814de74626"/>
    <p:sldId xmlns:r="http://schemas.openxmlformats.org/officeDocument/2006/relationships" id="258" r:id="Rade7c3d5f37a4423"/>
    <p:sldId xmlns:r="http://schemas.openxmlformats.org/officeDocument/2006/relationships" id="259" r:id="R384463af3405442b"/>
    <p:sldId xmlns:r="http://schemas.openxmlformats.org/officeDocument/2006/relationships" id="260" r:id="Rf2e72012d401497e"/>
    <p:sldId xmlns:r="http://schemas.openxmlformats.org/officeDocument/2006/relationships" id="261" r:id="R20850d82d0594939"/>
    <p:sldId xmlns:r="http://schemas.openxmlformats.org/officeDocument/2006/relationships" id="262" r:id="Re27dcdf7033b40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3ab42efee4f42" /><Relationship Type="http://schemas.openxmlformats.org/officeDocument/2006/relationships/slide" Target="/ppt/slides/slide1.xml" Id="R00c9cc17ddb64670" /><Relationship Type="http://schemas.openxmlformats.org/officeDocument/2006/relationships/slide" Target="/ppt/slides/slide2.xml" Id="R8c1ecf814de74626" /><Relationship Type="http://schemas.openxmlformats.org/officeDocument/2006/relationships/slide" Target="/ppt/slides/slide3.xml" Id="Rade7c3d5f37a4423" /><Relationship Type="http://schemas.openxmlformats.org/officeDocument/2006/relationships/slide" Target="/ppt/slides/slide4.xml" Id="R384463af3405442b" /><Relationship Type="http://schemas.openxmlformats.org/officeDocument/2006/relationships/slide" Target="/ppt/slides/slide5.xml" Id="Rf2e72012d401497e" /><Relationship Type="http://schemas.openxmlformats.org/officeDocument/2006/relationships/slide" Target="/ppt/slides/slide6.xml" Id="R20850d82d0594939" /><Relationship Type="http://schemas.openxmlformats.org/officeDocument/2006/relationships/slide" Target="/ppt/slides/slide7.xml" Id="Re27dcdf7033b40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e6d71d79b49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8c0f1bf14c3e" /><Relationship Type="http://schemas.openxmlformats.org/officeDocument/2006/relationships/theme" Target="/ppt/slideMasters/theme/theme1.xml" Id="R02790573a91044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e8c0f1bf14c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1f1ae7621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c8a0752584d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671f37e044a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506b170dc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a6358e3fd42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1b79d8fd94f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5bee840d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NØDSET HILDE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