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c5d406ddf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9cd7ccd7448f0"/>
  </p:sldMasterIdLst>
  <p:sldIdLst>
    <p:sldId xmlns:r="http://schemas.openxmlformats.org/officeDocument/2006/relationships" id="256" r:id="R4ad866cc073e4472"/>
    <p:sldId xmlns:r="http://schemas.openxmlformats.org/officeDocument/2006/relationships" id="257" r:id="Re961d3f19de547f8"/>
    <p:sldId xmlns:r="http://schemas.openxmlformats.org/officeDocument/2006/relationships" id="258" r:id="R6486120f31a94d56"/>
    <p:sldId xmlns:r="http://schemas.openxmlformats.org/officeDocument/2006/relationships" id="259" r:id="R057661330ac44ade"/>
    <p:sldId xmlns:r="http://schemas.openxmlformats.org/officeDocument/2006/relationships" id="260" r:id="R0f961ae47a3a40bc"/>
    <p:sldId xmlns:r="http://schemas.openxmlformats.org/officeDocument/2006/relationships" id="261" r:id="R6327e9a2bfa144c3"/>
    <p:sldId xmlns:r="http://schemas.openxmlformats.org/officeDocument/2006/relationships" id="262" r:id="R7047d34b170b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9cd7ccd7448f0" /><Relationship Type="http://schemas.openxmlformats.org/officeDocument/2006/relationships/slide" Target="/ppt/slides/slide1.xml" Id="R4ad866cc073e4472" /><Relationship Type="http://schemas.openxmlformats.org/officeDocument/2006/relationships/slide" Target="/ppt/slides/slide2.xml" Id="Re961d3f19de547f8" /><Relationship Type="http://schemas.openxmlformats.org/officeDocument/2006/relationships/slide" Target="/ppt/slides/slide3.xml" Id="R6486120f31a94d56" /><Relationship Type="http://schemas.openxmlformats.org/officeDocument/2006/relationships/slide" Target="/ppt/slides/slide4.xml" Id="R057661330ac44ade" /><Relationship Type="http://schemas.openxmlformats.org/officeDocument/2006/relationships/slide" Target="/ppt/slides/slide5.xml" Id="R0f961ae47a3a40bc" /><Relationship Type="http://schemas.openxmlformats.org/officeDocument/2006/relationships/slide" Target="/ppt/slides/slide6.xml" Id="R6327e9a2bfa144c3" /><Relationship Type="http://schemas.openxmlformats.org/officeDocument/2006/relationships/slide" Target="/ppt/slides/slide7.xml" Id="R7047d34b170b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7dfe1c66e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074a9ba94904" /><Relationship Type="http://schemas.openxmlformats.org/officeDocument/2006/relationships/theme" Target="/ppt/slideMasters/theme/theme1.xml" Id="R759be7576c67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d074a9ba9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c9ca6c4d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b2a00209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5bedb749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78b9ff8e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21f5dc57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cf0ef2bf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fe8a0910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