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aa1194fd7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533e7e9b243df"/>
  </p:sldMasterIdLst>
  <p:sldIdLst>
    <p:sldId xmlns:r="http://schemas.openxmlformats.org/officeDocument/2006/relationships" id="256" r:id="R1cdd3d402fd84377"/>
    <p:sldId xmlns:r="http://schemas.openxmlformats.org/officeDocument/2006/relationships" id="257" r:id="Re2ca05211d9146c8"/>
    <p:sldId xmlns:r="http://schemas.openxmlformats.org/officeDocument/2006/relationships" id="258" r:id="R081457d087054c64"/>
    <p:sldId xmlns:r="http://schemas.openxmlformats.org/officeDocument/2006/relationships" id="259" r:id="R55cec80b5ec04fb6"/>
    <p:sldId xmlns:r="http://schemas.openxmlformats.org/officeDocument/2006/relationships" id="260" r:id="Rf2cfd5b22b40413e"/>
    <p:sldId xmlns:r="http://schemas.openxmlformats.org/officeDocument/2006/relationships" id="261" r:id="R6bce521642b041d8"/>
    <p:sldId xmlns:r="http://schemas.openxmlformats.org/officeDocument/2006/relationships" id="262" r:id="Rf58705a32c42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533e7e9b243df" /><Relationship Type="http://schemas.openxmlformats.org/officeDocument/2006/relationships/slide" Target="/ppt/slides/slide1.xml" Id="R1cdd3d402fd84377" /><Relationship Type="http://schemas.openxmlformats.org/officeDocument/2006/relationships/slide" Target="/ppt/slides/slide2.xml" Id="Re2ca05211d9146c8" /><Relationship Type="http://schemas.openxmlformats.org/officeDocument/2006/relationships/slide" Target="/ppt/slides/slide3.xml" Id="R081457d087054c64" /><Relationship Type="http://schemas.openxmlformats.org/officeDocument/2006/relationships/slide" Target="/ppt/slides/slide4.xml" Id="R55cec80b5ec04fb6" /><Relationship Type="http://schemas.openxmlformats.org/officeDocument/2006/relationships/slide" Target="/ppt/slides/slide5.xml" Id="Rf2cfd5b22b40413e" /><Relationship Type="http://schemas.openxmlformats.org/officeDocument/2006/relationships/slide" Target="/ppt/slides/slide6.xml" Id="R6bce521642b041d8" /><Relationship Type="http://schemas.openxmlformats.org/officeDocument/2006/relationships/slide" Target="/ppt/slides/slide7.xml" Id="Rf58705a32c42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9836dad11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409525534ce7" /><Relationship Type="http://schemas.openxmlformats.org/officeDocument/2006/relationships/theme" Target="/ppt/slideMasters/theme/theme1.xml" Id="R854ecdd6fb6b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b40952553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3469f853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79a5c26d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ed868e90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1e380d57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e60710ad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da5973c8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82926170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GUSTAV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896 374 222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AS</a:t>
            </a:r>
          </a:p>
        </p:txBody>
      </p:sp>
    </p:spTree>
  </p:cSld>
  <p:clrMapOvr>
    <a:masterClrMapping xmlns:a="http://schemas.openxmlformats.org/drawingml/2006/main"/>
  </p:clrMapOvr>
</p:sld>
</file>