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b92eeb8fd1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c88c4ef39041b6"/>
  </p:sldMasterIdLst>
  <p:sldIdLst>
    <p:sldId xmlns:r="http://schemas.openxmlformats.org/officeDocument/2006/relationships" id="256" r:id="Rcf4b70c2caea43a6"/>
    <p:sldId xmlns:r="http://schemas.openxmlformats.org/officeDocument/2006/relationships" id="257" r:id="Rfa2f00d8b39c459a"/>
    <p:sldId xmlns:r="http://schemas.openxmlformats.org/officeDocument/2006/relationships" id="258" r:id="Rfad4f8668b374134"/>
    <p:sldId xmlns:r="http://schemas.openxmlformats.org/officeDocument/2006/relationships" id="259" r:id="R7a46c9b810e840c0"/>
    <p:sldId xmlns:r="http://schemas.openxmlformats.org/officeDocument/2006/relationships" id="260" r:id="Rda5d69fd0b764648"/>
    <p:sldId xmlns:r="http://schemas.openxmlformats.org/officeDocument/2006/relationships" id="261" r:id="R79dac10b6ef34d61"/>
    <p:sldId xmlns:r="http://schemas.openxmlformats.org/officeDocument/2006/relationships" id="262" r:id="R70e17748967a48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88c4ef39041b6" /><Relationship Type="http://schemas.openxmlformats.org/officeDocument/2006/relationships/slide" Target="/ppt/slides/slide1.xml" Id="Rcf4b70c2caea43a6" /><Relationship Type="http://schemas.openxmlformats.org/officeDocument/2006/relationships/slide" Target="/ppt/slides/slide2.xml" Id="Rfa2f00d8b39c459a" /><Relationship Type="http://schemas.openxmlformats.org/officeDocument/2006/relationships/slide" Target="/ppt/slides/slide3.xml" Id="Rfad4f8668b374134" /><Relationship Type="http://schemas.openxmlformats.org/officeDocument/2006/relationships/slide" Target="/ppt/slides/slide4.xml" Id="R7a46c9b810e840c0" /><Relationship Type="http://schemas.openxmlformats.org/officeDocument/2006/relationships/slide" Target="/ppt/slides/slide5.xml" Id="Rda5d69fd0b764648" /><Relationship Type="http://schemas.openxmlformats.org/officeDocument/2006/relationships/slide" Target="/ppt/slides/slide6.xml" Id="R79dac10b6ef34d61" /><Relationship Type="http://schemas.openxmlformats.org/officeDocument/2006/relationships/slide" Target="/ppt/slides/slide7.xml" Id="R70e17748967a48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70113e89040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998f9345b4621" /><Relationship Type="http://schemas.openxmlformats.org/officeDocument/2006/relationships/theme" Target="/ppt/slideMasters/theme/theme1.xml" Id="R3eeee835604f49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3998f9345b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05141495a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6ba40ae0140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d9821999e4a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1681b4923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ce59168764b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cd23eec4f4f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f800711f248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KLAVENESS MARINE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MARINE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234 627 301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135 219 183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90 066 223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1 770 028 224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3 113 137 769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 SHIPPING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 SHIPPING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KKN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EIER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www.klavenessmarine.com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896 713 132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