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09c48c06ea44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97dfe9195463d"/>
  </p:sldMasterIdLst>
  <p:sldIdLst>
    <p:sldId xmlns:r="http://schemas.openxmlformats.org/officeDocument/2006/relationships" id="256" r:id="Rdd64744e4a644a0c"/>
    <p:sldId xmlns:r="http://schemas.openxmlformats.org/officeDocument/2006/relationships" id="257" r:id="Ra644b730a849418a"/>
    <p:sldId xmlns:r="http://schemas.openxmlformats.org/officeDocument/2006/relationships" id="258" r:id="Rd59b69e05b7043b9"/>
    <p:sldId xmlns:r="http://schemas.openxmlformats.org/officeDocument/2006/relationships" id="259" r:id="Rfafa59d6891c4c11"/>
    <p:sldId xmlns:r="http://schemas.openxmlformats.org/officeDocument/2006/relationships" id="260" r:id="Rc864e34a8ec5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97dfe9195463d" /><Relationship Type="http://schemas.openxmlformats.org/officeDocument/2006/relationships/slide" Target="/ppt/slides/slide1.xml" Id="Rdd64744e4a644a0c" /><Relationship Type="http://schemas.openxmlformats.org/officeDocument/2006/relationships/slide" Target="/ppt/slides/slide2.xml" Id="Ra644b730a849418a" /><Relationship Type="http://schemas.openxmlformats.org/officeDocument/2006/relationships/slide" Target="/ppt/slides/slide3.xml" Id="Rd59b69e05b7043b9" /><Relationship Type="http://schemas.openxmlformats.org/officeDocument/2006/relationships/slide" Target="/ppt/slides/slide4.xml" Id="Rfafa59d6891c4c11" /><Relationship Type="http://schemas.openxmlformats.org/officeDocument/2006/relationships/slide" Target="/ppt/slides/slide5.xml" Id="Rc864e34a8ec5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a225026fe45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b4115ea4c4734" /><Relationship Type="http://schemas.openxmlformats.org/officeDocument/2006/relationships/theme" Target="/ppt/slideMasters/theme/theme1.xml" Id="Ra90a9e29bc444c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8b4115ea4c47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c7578294d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f7c889db147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dd8ae697546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2fe97a162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1008f5ca0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 BEDEHUSLAG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BEDEHUSLAG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 BEDEHUSLAG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BEDEHUSLAG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BEDEHUSLAG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BEDEHUSLAG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Humlevikvegen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marithumlevik@gmail.com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896 844 792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BEDEHUSLAG</a:t>
            </a:r>
          </a:p>
        </p:txBody>
      </p:sp>
    </p:spTree>
  </p:cSld>
  <p:clrMapOvr>
    <a:masterClrMapping xmlns:a="http://schemas.openxmlformats.org/drawingml/2006/main"/>
  </p:clrMapOvr>
</p:sld>
</file>