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faf861dfd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f0e7456884f01"/>
  </p:sldMasterIdLst>
  <p:sldIdLst>
    <p:sldId xmlns:r="http://schemas.openxmlformats.org/officeDocument/2006/relationships" id="256" r:id="R1890d62408894d51"/>
    <p:sldId xmlns:r="http://schemas.openxmlformats.org/officeDocument/2006/relationships" id="257" r:id="R777a069503004b5a"/>
    <p:sldId xmlns:r="http://schemas.openxmlformats.org/officeDocument/2006/relationships" id="258" r:id="R545ebcf78a1b4129"/>
    <p:sldId xmlns:r="http://schemas.openxmlformats.org/officeDocument/2006/relationships" id="259" r:id="R024fb0ece5e944f6"/>
    <p:sldId xmlns:r="http://schemas.openxmlformats.org/officeDocument/2006/relationships" id="260" r:id="R3cea171a2ec34a55"/>
    <p:sldId xmlns:r="http://schemas.openxmlformats.org/officeDocument/2006/relationships" id="261" r:id="R96f73dbfab154ccc"/>
    <p:sldId xmlns:r="http://schemas.openxmlformats.org/officeDocument/2006/relationships" id="262" r:id="R3ce658256567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f0e7456884f01" /><Relationship Type="http://schemas.openxmlformats.org/officeDocument/2006/relationships/slide" Target="/ppt/slides/slide1.xml" Id="R1890d62408894d51" /><Relationship Type="http://schemas.openxmlformats.org/officeDocument/2006/relationships/slide" Target="/ppt/slides/slide2.xml" Id="R777a069503004b5a" /><Relationship Type="http://schemas.openxmlformats.org/officeDocument/2006/relationships/slide" Target="/ppt/slides/slide3.xml" Id="R545ebcf78a1b4129" /><Relationship Type="http://schemas.openxmlformats.org/officeDocument/2006/relationships/slide" Target="/ppt/slides/slide4.xml" Id="R024fb0ece5e944f6" /><Relationship Type="http://schemas.openxmlformats.org/officeDocument/2006/relationships/slide" Target="/ppt/slides/slide5.xml" Id="R3cea171a2ec34a55" /><Relationship Type="http://schemas.openxmlformats.org/officeDocument/2006/relationships/slide" Target="/ppt/slides/slide6.xml" Id="R96f73dbfab154ccc" /><Relationship Type="http://schemas.openxmlformats.org/officeDocument/2006/relationships/slide" Target="/ppt/slides/slide7.xml" Id="R3ce658256567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f6b67b3c3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2f4ca60241a6" /><Relationship Type="http://schemas.openxmlformats.org/officeDocument/2006/relationships/theme" Target="/ppt/slideMasters/theme/theme1.xml" Id="R93b946d1dfd0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d2f4ca602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f031b54b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d075bd6d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2fc47df7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36d57047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cb96740f1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388f6dd9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854a38d9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