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cbc3b36cca49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661406254a46a8"/>
  </p:sldMasterIdLst>
  <p:sldIdLst>
    <p:sldId xmlns:r="http://schemas.openxmlformats.org/officeDocument/2006/relationships" id="256" r:id="R47bff7edb8a34e5b"/>
    <p:sldId xmlns:r="http://schemas.openxmlformats.org/officeDocument/2006/relationships" id="257" r:id="R638cd73303c94600"/>
    <p:sldId xmlns:r="http://schemas.openxmlformats.org/officeDocument/2006/relationships" id="258" r:id="R505b8f662df44aa8"/>
    <p:sldId xmlns:r="http://schemas.openxmlformats.org/officeDocument/2006/relationships" id="259" r:id="Rb3808ea8466d4fa5"/>
    <p:sldId xmlns:r="http://schemas.openxmlformats.org/officeDocument/2006/relationships" id="260" r:id="R938b65facd94426c"/>
    <p:sldId xmlns:r="http://schemas.openxmlformats.org/officeDocument/2006/relationships" id="261" r:id="R20a808b3d3814a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61406254a46a8" /><Relationship Type="http://schemas.openxmlformats.org/officeDocument/2006/relationships/slide" Target="/ppt/slides/slide1.xml" Id="R47bff7edb8a34e5b" /><Relationship Type="http://schemas.openxmlformats.org/officeDocument/2006/relationships/slide" Target="/ppt/slides/slide2.xml" Id="R638cd73303c94600" /><Relationship Type="http://schemas.openxmlformats.org/officeDocument/2006/relationships/slide" Target="/ppt/slides/slide3.xml" Id="R505b8f662df44aa8" /><Relationship Type="http://schemas.openxmlformats.org/officeDocument/2006/relationships/slide" Target="/ppt/slides/slide4.xml" Id="Rb3808ea8466d4fa5" /><Relationship Type="http://schemas.openxmlformats.org/officeDocument/2006/relationships/slide" Target="/ppt/slides/slide5.xml" Id="R938b65facd94426c" /><Relationship Type="http://schemas.openxmlformats.org/officeDocument/2006/relationships/slide" Target="/ppt/slides/slide6.xml" Id="R20a808b3d3814a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07920e4104c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581f7e1734390" /><Relationship Type="http://schemas.openxmlformats.org/officeDocument/2006/relationships/theme" Target="/ppt/slideMasters/theme/theme1.xml" Id="Rc2a6ac70869240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581f7e17343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fcb071c654e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5e49a40e343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f3793fd3848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3cac9a489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3d83de74f40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99651b3f24a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650 276 041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1 146 178 803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4 814 328 568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4 893 059 323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897 153 912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