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d9ec9e428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7f42ea96c440e"/>
  </p:sldMasterIdLst>
  <p:sldIdLst>
    <p:sldId xmlns:r="http://schemas.openxmlformats.org/officeDocument/2006/relationships" id="256" r:id="Rafc160245d7d4f4a"/>
    <p:sldId xmlns:r="http://schemas.openxmlformats.org/officeDocument/2006/relationships" id="257" r:id="Re272407a67a14518"/>
    <p:sldId xmlns:r="http://schemas.openxmlformats.org/officeDocument/2006/relationships" id="258" r:id="R46e152dd6a8d4bc2"/>
    <p:sldId xmlns:r="http://schemas.openxmlformats.org/officeDocument/2006/relationships" id="259" r:id="Rf49facf2f60b4007"/>
    <p:sldId xmlns:r="http://schemas.openxmlformats.org/officeDocument/2006/relationships" id="260" r:id="R3530c1f06dc04f89"/>
    <p:sldId xmlns:r="http://schemas.openxmlformats.org/officeDocument/2006/relationships" id="261" r:id="Rad13cb135dda49e9"/>
    <p:sldId xmlns:r="http://schemas.openxmlformats.org/officeDocument/2006/relationships" id="262" r:id="Rb847e238183a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7f42ea96c440e" /><Relationship Type="http://schemas.openxmlformats.org/officeDocument/2006/relationships/slide" Target="/ppt/slides/slide1.xml" Id="Rafc160245d7d4f4a" /><Relationship Type="http://schemas.openxmlformats.org/officeDocument/2006/relationships/slide" Target="/ppt/slides/slide2.xml" Id="Re272407a67a14518" /><Relationship Type="http://schemas.openxmlformats.org/officeDocument/2006/relationships/slide" Target="/ppt/slides/slide3.xml" Id="R46e152dd6a8d4bc2" /><Relationship Type="http://schemas.openxmlformats.org/officeDocument/2006/relationships/slide" Target="/ppt/slides/slide4.xml" Id="Rf49facf2f60b4007" /><Relationship Type="http://schemas.openxmlformats.org/officeDocument/2006/relationships/slide" Target="/ppt/slides/slide5.xml" Id="R3530c1f06dc04f89" /><Relationship Type="http://schemas.openxmlformats.org/officeDocument/2006/relationships/slide" Target="/ppt/slides/slide6.xml" Id="Rad13cb135dda49e9" /><Relationship Type="http://schemas.openxmlformats.org/officeDocument/2006/relationships/slide" Target="/ppt/slides/slide7.xml" Id="Rb847e238183a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f595ce9a5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3a2ccdfc74b01" /><Relationship Type="http://schemas.openxmlformats.org/officeDocument/2006/relationships/theme" Target="/ppt/slideMasters/theme/theme1.xml" Id="R81b48d6f43ef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3a2ccdfc7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d7bfdc301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2c9df81aa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4ef07651547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2c06fd26f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f83b875fb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abf13218b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d181a2a5b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FARM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147 998 113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bjorn.landsnes@ligo.no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897 311 852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