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a9f00c12664f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705ce213b4183"/>
  </p:sldMasterIdLst>
  <p:sldIdLst>
    <p:sldId xmlns:r="http://schemas.openxmlformats.org/officeDocument/2006/relationships" id="256" r:id="Rb0b43a40ef354beb"/>
    <p:sldId xmlns:r="http://schemas.openxmlformats.org/officeDocument/2006/relationships" id="257" r:id="R7fba622d384140f4"/>
    <p:sldId xmlns:r="http://schemas.openxmlformats.org/officeDocument/2006/relationships" id="258" r:id="R99fe5240d8604d7c"/>
    <p:sldId xmlns:r="http://schemas.openxmlformats.org/officeDocument/2006/relationships" id="259" r:id="R38e2af7f041a483b"/>
    <p:sldId xmlns:r="http://schemas.openxmlformats.org/officeDocument/2006/relationships" id="260" r:id="R11cab984f7f04e52"/>
    <p:sldId xmlns:r="http://schemas.openxmlformats.org/officeDocument/2006/relationships" id="261" r:id="R266869310f784632"/>
    <p:sldId xmlns:r="http://schemas.openxmlformats.org/officeDocument/2006/relationships" id="262" r:id="Rca885ffbacb54b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705ce213b4183" /><Relationship Type="http://schemas.openxmlformats.org/officeDocument/2006/relationships/slide" Target="/ppt/slides/slide1.xml" Id="Rb0b43a40ef354beb" /><Relationship Type="http://schemas.openxmlformats.org/officeDocument/2006/relationships/slide" Target="/ppt/slides/slide2.xml" Id="R7fba622d384140f4" /><Relationship Type="http://schemas.openxmlformats.org/officeDocument/2006/relationships/slide" Target="/ppt/slides/slide3.xml" Id="R99fe5240d8604d7c" /><Relationship Type="http://schemas.openxmlformats.org/officeDocument/2006/relationships/slide" Target="/ppt/slides/slide4.xml" Id="R38e2af7f041a483b" /><Relationship Type="http://schemas.openxmlformats.org/officeDocument/2006/relationships/slide" Target="/ppt/slides/slide5.xml" Id="R11cab984f7f04e52" /><Relationship Type="http://schemas.openxmlformats.org/officeDocument/2006/relationships/slide" Target="/ppt/slides/slide6.xml" Id="R266869310f784632" /><Relationship Type="http://schemas.openxmlformats.org/officeDocument/2006/relationships/slide" Target="/ppt/slides/slide7.xml" Id="Rca885ffbacb54b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52808c8d8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f120d297d4737" /><Relationship Type="http://schemas.openxmlformats.org/officeDocument/2006/relationships/theme" Target="/ppt/slideMasters/theme/theme1.xml" Id="R40a421f2ade645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ef120d297d47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d674a39ab41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a95989f314e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c89ec76e747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17c0f82124b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5136b4c1d41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1ffaf1e5c45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2ce069e7e41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VICUNA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VICUNA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VICUNA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VICUNA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VICUNA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VICUNA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4 756 582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41 356 340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41 369 182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VICUNA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THORLEIF SUNDE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VICUNA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897 718 502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VICUNA HOLDING AS</a:t>
            </a:r>
          </a:p>
        </p:txBody>
      </p:sp>
    </p:spTree>
  </p:cSld>
  <p:clrMapOvr>
    <a:masterClrMapping xmlns:a="http://schemas.openxmlformats.org/drawingml/2006/main"/>
  </p:clrMapOvr>
</p:sld>
</file>