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977071ffb54d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804be5d46349df"/>
  </p:sldMasterIdLst>
  <p:sldIdLst>
    <p:sldId xmlns:r="http://schemas.openxmlformats.org/officeDocument/2006/relationships" id="256" r:id="Rd02070cacf8f462b"/>
    <p:sldId xmlns:r="http://schemas.openxmlformats.org/officeDocument/2006/relationships" id="257" r:id="Rd5a64f25330c4925"/>
    <p:sldId xmlns:r="http://schemas.openxmlformats.org/officeDocument/2006/relationships" id="258" r:id="R31009c4333864037"/>
    <p:sldId xmlns:r="http://schemas.openxmlformats.org/officeDocument/2006/relationships" id="259" r:id="Ra6ce3724718746a1"/>
    <p:sldId xmlns:r="http://schemas.openxmlformats.org/officeDocument/2006/relationships" id="260" r:id="Ree21ec604be54e9c"/>
    <p:sldId xmlns:r="http://schemas.openxmlformats.org/officeDocument/2006/relationships" id="261" r:id="Rae4130f877db454f"/>
    <p:sldId xmlns:r="http://schemas.openxmlformats.org/officeDocument/2006/relationships" id="262" r:id="Rc1daabb61aca4c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04be5d46349df" /><Relationship Type="http://schemas.openxmlformats.org/officeDocument/2006/relationships/slide" Target="/ppt/slides/slide1.xml" Id="Rd02070cacf8f462b" /><Relationship Type="http://schemas.openxmlformats.org/officeDocument/2006/relationships/slide" Target="/ppt/slides/slide2.xml" Id="Rd5a64f25330c4925" /><Relationship Type="http://schemas.openxmlformats.org/officeDocument/2006/relationships/slide" Target="/ppt/slides/slide3.xml" Id="R31009c4333864037" /><Relationship Type="http://schemas.openxmlformats.org/officeDocument/2006/relationships/slide" Target="/ppt/slides/slide4.xml" Id="Ra6ce3724718746a1" /><Relationship Type="http://schemas.openxmlformats.org/officeDocument/2006/relationships/slide" Target="/ppt/slides/slide5.xml" Id="Ree21ec604be54e9c" /><Relationship Type="http://schemas.openxmlformats.org/officeDocument/2006/relationships/slide" Target="/ppt/slides/slide6.xml" Id="Rae4130f877db454f" /><Relationship Type="http://schemas.openxmlformats.org/officeDocument/2006/relationships/slide" Target="/ppt/slides/slide7.xml" Id="Rc1daabb61aca4c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2d8111a574b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cc8bb49ab45a6" /><Relationship Type="http://schemas.openxmlformats.org/officeDocument/2006/relationships/theme" Target="/ppt/slideMasters/theme/theme1.xml" Id="Rdcdedf5b2fc04b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2cc8bb49ab45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2d579e62043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c94848a8440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00188372a44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c0c2fc4b440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4750ff74c45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5103b926c48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235d1ac3d4c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TOVEN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TOVEN EIENDOM AS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137 970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110 978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1 421 704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2 012 818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KÅRE TOVEN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897 762 552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TOVEN EIENDOM AS</a:t>
            </a:r>
          </a:p>
        </p:txBody>
      </p:sp>
    </p:spTree>
  </p:cSld>
  <p:clrMapOvr>
    <a:masterClrMapping xmlns:a="http://schemas.openxmlformats.org/drawingml/2006/main"/>
  </p:clrMapOvr>
</p:sld>
</file>