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f72590023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03a9424004073"/>
  </p:sldMasterIdLst>
  <p:sldIdLst>
    <p:sldId xmlns:r="http://schemas.openxmlformats.org/officeDocument/2006/relationships" id="256" r:id="R4cf1ee6f5ac14eab"/>
    <p:sldId xmlns:r="http://schemas.openxmlformats.org/officeDocument/2006/relationships" id="257" r:id="Rc224c405e8674bef"/>
    <p:sldId xmlns:r="http://schemas.openxmlformats.org/officeDocument/2006/relationships" id="258" r:id="R082a1e2b757d4718"/>
    <p:sldId xmlns:r="http://schemas.openxmlformats.org/officeDocument/2006/relationships" id="259" r:id="R5ca7e09e8c384072"/>
    <p:sldId xmlns:r="http://schemas.openxmlformats.org/officeDocument/2006/relationships" id="260" r:id="Rb77dc9e8a5ef431b"/>
    <p:sldId xmlns:r="http://schemas.openxmlformats.org/officeDocument/2006/relationships" id="261" r:id="R95a63ad8209547c3"/>
    <p:sldId xmlns:r="http://schemas.openxmlformats.org/officeDocument/2006/relationships" id="262" r:id="Rebe188beca29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03a9424004073" /><Relationship Type="http://schemas.openxmlformats.org/officeDocument/2006/relationships/slide" Target="/ppt/slides/slide1.xml" Id="R4cf1ee6f5ac14eab" /><Relationship Type="http://schemas.openxmlformats.org/officeDocument/2006/relationships/slide" Target="/ppt/slides/slide2.xml" Id="Rc224c405e8674bef" /><Relationship Type="http://schemas.openxmlformats.org/officeDocument/2006/relationships/slide" Target="/ppt/slides/slide3.xml" Id="R082a1e2b757d4718" /><Relationship Type="http://schemas.openxmlformats.org/officeDocument/2006/relationships/slide" Target="/ppt/slides/slide4.xml" Id="R5ca7e09e8c384072" /><Relationship Type="http://schemas.openxmlformats.org/officeDocument/2006/relationships/slide" Target="/ppt/slides/slide5.xml" Id="Rb77dc9e8a5ef431b" /><Relationship Type="http://schemas.openxmlformats.org/officeDocument/2006/relationships/slide" Target="/ppt/slides/slide6.xml" Id="R95a63ad8209547c3" /><Relationship Type="http://schemas.openxmlformats.org/officeDocument/2006/relationships/slide" Target="/ppt/slides/slide7.xml" Id="Rebe188beca29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60a91a3ab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0e1b59754995" /><Relationship Type="http://schemas.openxmlformats.org/officeDocument/2006/relationships/theme" Target="/ppt/slideMasters/theme/theme1.xml" Id="R5b6f850cb147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20e1b5975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53d4b1500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de4cd7b2d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4f2be607f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52c364f6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50485f4a4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8eeb13b82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b24e6391c46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