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2433505ad54b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026bd74dc34d1a"/>
  </p:sldMasterIdLst>
  <p:sldIdLst>
    <p:sldId xmlns:r="http://schemas.openxmlformats.org/officeDocument/2006/relationships" id="256" r:id="R20bba5a509194b6e"/>
    <p:sldId xmlns:r="http://schemas.openxmlformats.org/officeDocument/2006/relationships" id="257" r:id="Rbf0f3efbbf1a4bcb"/>
    <p:sldId xmlns:r="http://schemas.openxmlformats.org/officeDocument/2006/relationships" id="258" r:id="R0fe1d26b0b414d72"/>
    <p:sldId xmlns:r="http://schemas.openxmlformats.org/officeDocument/2006/relationships" id="259" r:id="R5cab9e49ea6941dd"/>
    <p:sldId xmlns:r="http://schemas.openxmlformats.org/officeDocument/2006/relationships" id="260" r:id="Rcdb7da4ae83e4344"/>
    <p:sldId xmlns:r="http://schemas.openxmlformats.org/officeDocument/2006/relationships" id="261" r:id="R2c9fe22e470145fa"/>
    <p:sldId xmlns:r="http://schemas.openxmlformats.org/officeDocument/2006/relationships" id="262" r:id="R33d070e5111843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026bd74dc34d1a" /><Relationship Type="http://schemas.openxmlformats.org/officeDocument/2006/relationships/slide" Target="/ppt/slides/slide1.xml" Id="R20bba5a509194b6e" /><Relationship Type="http://schemas.openxmlformats.org/officeDocument/2006/relationships/slide" Target="/ppt/slides/slide2.xml" Id="Rbf0f3efbbf1a4bcb" /><Relationship Type="http://schemas.openxmlformats.org/officeDocument/2006/relationships/slide" Target="/ppt/slides/slide3.xml" Id="R0fe1d26b0b414d72" /><Relationship Type="http://schemas.openxmlformats.org/officeDocument/2006/relationships/slide" Target="/ppt/slides/slide4.xml" Id="R5cab9e49ea6941dd" /><Relationship Type="http://schemas.openxmlformats.org/officeDocument/2006/relationships/slide" Target="/ppt/slides/slide5.xml" Id="Rcdb7da4ae83e4344" /><Relationship Type="http://schemas.openxmlformats.org/officeDocument/2006/relationships/slide" Target="/ppt/slides/slide6.xml" Id="R2c9fe22e470145fa" /><Relationship Type="http://schemas.openxmlformats.org/officeDocument/2006/relationships/slide" Target="/ppt/slides/slide7.xml" Id="R33d070e5111843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a2a335f9234b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bd922b9e34718" /><Relationship Type="http://schemas.openxmlformats.org/officeDocument/2006/relationships/theme" Target="/ppt/slideMasters/theme/theme1.xml" Id="Rbd352e03257846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3bd922b9e347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90b195b084d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eb96227f742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cd24292104a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7b0f6ab6f41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f71cb60c444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1c138d9114f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f635f978584d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S&amp;B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S&amp;B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S&amp;B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S&amp;B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S&amp;B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S&amp;B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789 936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2 066 164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S&amp;B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LOPES SANDY DA SILVA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MARIAMPILLAI BRIAN M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S&amp;B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Sandy da Silva Lopes, Midtveien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897 815 532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S&amp;B HOLDING AS</a:t>
            </a:r>
          </a:p>
        </p:txBody>
      </p:sp>
    </p:spTree>
  </p:cSld>
  <p:clrMapOvr>
    <a:masterClrMapping xmlns:a="http://schemas.openxmlformats.org/drawingml/2006/main"/>
  </p:clrMapOvr>
</p:sld>
</file>