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964d70f9044a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48cc787fab4133"/>
  </p:sldMasterIdLst>
  <p:sldIdLst>
    <p:sldId xmlns:r="http://schemas.openxmlformats.org/officeDocument/2006/relationships" id="256" r:id="Rf0f5f82781c541fa"/>
    <p:sldId xmlns:r="http://schemas.openxmlformats.org/officeDocument/2006/relationships" id="257" r:id="R4e80d7ac8e7f4fe2"/>
    <p:sldId xmlns:r="http://schemas.openxmlformats.org/officeDocument/2006/relationships" id="258" r:id="Rdc359d2121b64905"/>
    <p:sldId xmlns:r="http://schemas.openxmlformats.org/officeDocument/2006/relationships" id="259" r:id="R7b186ad2e9ba4ea9"/>
    <p:sldId xmlns:r="http://schemas.openxmlformats.org/officeDocument/2006/relationships" id="260" r:id="R04ba471ebebe411a"/>
    <p:sldId xmlns:r="http://schemas.openxmlformats.org/officeDocument/2006/relationships" id="261" r:id="R8d30b61fab1048c1"/>
    <p:sldId xmlns:r="http://schemas.openxmlformats.org/officeDocument/2006/relationships" id="262" r:id="R4baca1c8cdbd41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8cc787fab4133" /><Relationship Type="http://schemas.openxmlformats.org/officeDocument/2006/relationships/slide" Target="/ppt/slides/slide1.xml" Id="Rf0f5f82781c541fa" /><Relationship Type="http://schemas.openxmlformats.org/officeDocument/2006/relationships/slide" Target="/ppt/slides/slide2.xml" Id="R4e80d7ac8e7f4fe2" /><Relationship Type="http://schemas.openxmlformats.org/officeDocument/2006/relationships/slide" Target="/ppt/slides/slide3.xml" Id="Rdc359d2121b64905" /><Relationship Type="http://schemas.openxmlformats.org/officeDocument/2006/relationships/slide" Target="/ppt/slides/slide4.xml" Id="R7b186ad2e9ba4ea9" /><Relationship Type="http://schemas.openxmlformats.org/officeDocument/2006/relationships/slide" Target="/ppt/slides/slide5.xml" Id="R04ba471ebebe411a" /><Relationship Type="http://schemas.openxmlformats.org/officeDocument/2006/relationships/slide" Target="/ppt/slides/slide6.xml" Id="R8d30b61fab1048c1" /><Relationship Type="http://schemas.openxmlformats.org/officeDocument/2006/relationships/slide" Target="/ppt/slides/slide7.xml" Id="R4baca1c8cdbd41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d3a43430b4b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f975aa86d4327" /><Relationship Type="http://schemas.openxmlformats.org/officeDocument/2006/relationships/theme" Target="/ppt/slideMasters/theme/theme1.xml" Id="Raa0ba53c13d149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ff975aa86d43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bf3fdc99949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6eab7904e4e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083d60f454b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f8bd30dc245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6f1a382fb45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0d9e40e7142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310807e8d44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5 101 524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9 001 139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10 217 473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DANIEL DA SILVA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Huseby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897 830 892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