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ddc37a83144b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7e2bb66f574d5e"/>
  </p:sldMasterIdLst>
  <p:sldIdLst>
    <p:sldId xmlns:r="http://schemas.openxmlformats.org/officeDocument/2006/relationships" id="256" r:id="R54348da839fa41bd"/>
    <p:sldId xmlns:r="http://schemas.openxmlformats.org/officeDocument/2006/relationships" id="257" r:id="R14eac5369c0444c0"/>
    <p:sldId xmlns:r="http://schemas.openxmlformats.org/officeDocument/2006/relationships" id="258" r:id="R2d360812a96d421c"/>
    <p:sldId xmlns:r="http://schemas.openxmlformats.org/officeDocument/2006/relationships" id="259" r:id="Radc1005a50b04633"/>
    <p:sldId xmlns:r="http://schemas.openxmlformats.org/officeDocument/2006/relationships" id="260" r:id="Rd8f9d9828df74ec4"/>
    <p:sldId xmlns:r="http://schemas.openxmlformats.org/officeDocument/2006/relationships" id="261" r:id="R3155cb4a8c6d4ac9"/>
    <p:sldId xmlns:r="http://schemas.openxmlformats.org/officeDocument/2006/relationships" id="262" r:id="Rdb945b1d8fd847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7e2bb66f574d5e" /><Relationship Type="http://schemas.openxmlformats.org/officeDocument/2006/relationships/slide" Target="/ppt/slides/slide1.xml" Id="R54348da839fa41bd" /><Relationship Type="http://schemas.openxmlformats.org/officeDocument/2006/relationships/slide" Target="/ppt/slides/slide2.xml" Id="R14eac5369c0444c0" /><Relationship Type="http://schemas.openxmlformats.org/officeDocument/2006/relationships/slide" Target="/ppt/slides/slide3.xml" Id="R2d360812a96d421c" /><Relationship Type="http://schemas.openxmlformats.org/officeDocument/2006/relationships/slide" Target="/ppt/slides/slide4.xml" Id="Radc1005a50b04633" /><Relationship Type="http://schemas.openxmlformats.org/officeDocument/2006/relationships/slide" Target="/ppt/slides/slide5.xml" Id="Rd8f9d9828df74ec4" /><Relationship Type="http://schemas.openxmlformats.org/officeDocument/2006/relationships/slide" Target="/ppt/slides/slide6.xml" Id="R3155cb4a8c6d4ac9" /><Relationship Type="http://schemas.openxmlformats.org/officeDocument/2006/relationships/slide" Target="/ppt/slides/slide7.xml" Id="Rdb945b1d8fd847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449645e12746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93036980a44b05" /><Relationship Type="http://schemas.openxmlformats.org/officeDocument/2006/relationships/theme" Target="/ppt/slideMasters/theme/theme1.xml" Id="R4646e447dfc84b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93036980a44b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e70b1db044e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8eb37406d45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3a92d070384c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cf756a95654a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29a907946c45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0235d8faab43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c8b4929864f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KERDOS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KERDOS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KERDOS AS ble etablert [år] og holder til i Bryne.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KERDOS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KERDOS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KERDOS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2 531 491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5 305 905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5 611 238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KERDOS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GØRAN ULRIKSEN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KERDOS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Lars Gøran Ulriksen, Bekkemyrvegen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4340 Bryne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897 842 432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KERDOS AS</a:t>
            </a:r>
          </a:p>
        </p:txBody>
      </p:sp>
    </p:spTree>
  </p:cSld>
  <p:clrMapOvr>
    <a:masterClrMapping xmlns:a="http://schemas.openxmlformats.org/drawingml/2006/main"/>
  </p:clrMapOvr>
</p:sld>
</file>