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2ae22a60b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e193a134448c3"/>
  </p:sldMasterIdLst>
  <p:sldIdLst>
    <p:sldId xmlns:r="http://schemas.openxmlformats.org/officeDocument/2006/relationships" id="256" r:id="Rf9e57117a750445d"/>
    <p:sldId xmlns:r="http://schemas.openxmlformats.org/officeDocument/2006/relationships" id="257" r:id="Re0e0221e8b924a1a"/>
    <p:sldId xmlns:r="http://schemas.openxmlformats.org/officeDocument/2006/relationships" id="258" r:id="R4335f1331743478e"/>
    <p:sldId xmlns:r="http://schemas.openxmlformats.org/officeDocument/2006/relationships" id="259" r:id="Rb07cd2f635054b12"/>
    <p:sldId xmlns:r="http://schemas.openxmlformats.org/officeDocument/2006/relationships" id="260" r:id="R323e2383cfc141a5"/>
    <p:sldId xmlns:r="http://schemas.openxmlformats.org/officeDocument/2006/relationships" id="261" r:id="R553a8693e7f9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e193a134448c3" /><Relationship Type="http://schemas.openxmlformats.org/officeDocument/2006/relationships/slide" Target="/ppt/slides/slide1.xml" Id="Rf9e57117a750445d" /><Relationship Type="http://schemas.openxmlformats.org/officeDocument/2006/relationships/slide" Target="/ppt/slides/slide2.xml" Id="Re0e0221e8b924a1a" /><Relationship Type="http://schemas.openxmlformats.org/officeDocument/2006/relationships/slide" Target="/ppt/slides/slide3.xml" Id="R4335f1331743478e" /><Relationship Type="http://schemas.openxmlformats.org/officeDocument/2006/relationships/slide" Target="/ppt/slides/slide4.xml" Id="Rb07cd2f635054b12" /><Relationship Type="http://schemas.openxmlformats.org/officeDocument/2006/relationships/slide" Target="/ppt/slides/slide5.xml" Id="R323e2383cfc141a5" /><Relationship Type="http://schemas.openxmlformats.org/officeDocument/2006/relationships/slide" Target="/ppt/slides/slide6.xml" Id="R553a8693e7f9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45bd52af7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ea0b548554746" /><Relationship Type="http://schemas.openxmlformats.org/officeDocument/2006/relationships/theme" Target="/ppt/slideMasters/theme/theme1.xml" Id="Rd4a2e9136b69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ea0b54855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133895f2f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52d6f1b2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6ddec1e6f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1d50ae9d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edd2a01da48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412d1de0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