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85f3fee99741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065d01194c4525"/>
  </p:sldMasterIdLst>
  <p:sldIdLst>
    <p:sldId xmlns:r="http://schemas.openxmlformats.org/officeDocument/2006/relationships" id="256" r:id="Ra889f1e0f7b04ec9"/>
    <p:sldId xmlns:r="http://schemas.openxmlformats.org/officeDocument/2006/relationships" id="257" r:id="R3fff25cee93c4c77"/>
    <p:sldId xmlns:r="http://schemas.openxmlformats.org/officeDocument/2006/relationships" id="258" r:id="R131d5c828de049a1"/>
    <p:sldId xmlns:r="http://schemas.openxmlformats.org/officeDocument/2006/relationships" id="259" r:id="R191ffecdefee48e7"/>
    <p:sldId xmlns:r="http://schemas.openxmlformats.org/officeDocument/2006/relationships" id="260" r:id="R370239920aa640c3"/>
    <p:sldId xmlns:r="http://schemas.openxmlformats.org/officeDocument/2006/relationships" id="261" r:id="Rd52aaf73d81f4537"/>
    <p:sldId xmlns:r="http://schemas.openxmlformats.org/officeDocument/2006/relationships" id="262" r:id="R92f63296fac744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65d01194c4525" /><Relationship Type="http://schemas.openxmlformats.org/officeDocument/2006/relationships/slide" Target="/ppt/slides/slide1.xml" Id="Ra889f1e0f7b04ec9" /><Relationship Type="http://schemas.openxmlformats.org/officeDocument/2006/relationships/slide" Target="/ppt/slides/slide2.xml" Id="R3fff25cee93c4c77" /><Relationship Type="http://schemas.openxmlformats.org/officeDocument/2006/relationships/slide" Target="/ppt/slides/slide3.xml" Id="R131d5c828de049a1" /><Relationship Type="http://schemas.openxmlformats.org/officeDocument/2006/relationships/slide" Target="/ppt/slides/slide4.xml" Id="R191ffecdefee48e7" /><Relationship Type="http://schemas.openxmlformats.org/officeDocument/2006/relationships/slide" Target="/ppt/slides/slide5.xml" Id="R370239920aa640c3" /><Relationship Type="http://schemas.openxmlformats.org/officeDocument/2006/relationships/slide" Target="/ppt/slides/slide6.xml" Id="Rd52aaf73d81f4537" /><Relationship Type="http://schemas.openxmlformats.org/officeDocument/2006/relationships/slide" Target="/ppt/slides/slide7.xml" Id="R92f63296fac744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77686b0c44e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e71cc342249a6" /><Relationship Type="http://schemas.openxmlformats.org/officeDocument/2006/relationships/theme" Target="/ppt/slideMasters/theme/theme1.xml" Id="R48c64482ab6b4c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8e71cc342249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2b9009cfb4c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5edc2cb6049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946d28a2541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b8cb0748e47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f89c9c9ac40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76b50990e4c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3378350bc43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HEROSC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HEROSC INVEST AS ble etablert [år] og holder til i Engelsviken.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5 457 585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THEODORSEN TOR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Engelsvikenveien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897 906 392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