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4cd9ca71f45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70daace09459a"/>
  </p:sldMasterIdLst>
  <p:sldIdLst>
    <p:sldId xmlns:r="http://schemas.openxmlformats.org/officeDocument/2006/relationships" id="256" r:id="Rf982566e4dc94097"/>
    <p:sldId xmlns:r="http://schemas.openxmlformats.org/officeDocument/2006/relationships" id="257" r:id="R08e89920a3984b51"/>
    <p:sldId xmlns:r="http://schemas.openxmlformats.org/officeDocument/2006/relationships" id="258" r:id="R4b108f5ddeaa4a8f"/>
    <p:sldId xmlns:r="http://schemas.openxmlformats.org/officeDocument/2006/relationships" id="259" r:id="Rd54817e7c0ea47d3"/>
    <p:sldId xmlns:r="http://schemas.openxmlformats.org/officeDocument/2006/relationships" id="260" r:id="R9555e1ef5ef44275"/>
    <p:sldId xmlns:r="http://schemas.openxmlformats.org/officeDocument/2006/relationships" id="261" r:id="Rf3e7a4fba651442a"/>
    <p:sldId xmlns:r="http://schemas.openxmlformats.org/officeDocument/2006/relationships" id="262" r:id="R5894b37f0d9b42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70daace09459a" /><Relationship Type="http://schemas.openxmlformats.org/officeDocument/2006/relationships/slide" Target="/ppt/slides/slide1.xml" Id="Rf982566e4dc94097" /><Relationship Type="http://schemas.openxmlformats.org/officeDocument/2006/relationships/slide" Target="/ppt/slides/slide2.xml" Id="R08e89920a3984b51" /><Relationship Type="http://schemas.openxmlformats.org/officeDocument/2006/relationships/slide" Target="/ppt/slides/slide3.xml" Id="R4b108f5ddeaa4a8f" /><Relationship Type="http://schemas.openxmlformats.org/officeDocument/2006/relationships/slide" Target="/ppt/slides/slide4.xml" Id="Rd54817e7c0ea47d3" /><Relationship Type="http://schemas.openxmlformats.org/officeDocument/2006/relationships/slide" Target="/ppt/slides/slide5.xml" Id="R9555e1ef5ef44275" /><Relationship Type="http://schemas.openxmlformats.org/officeDocument/2006/relationships/slide" Target="/ppt/slides/slide6.xml" Id="Rf3e7a4fba651442a" /><Relationship Type="http://schemas.openxmlformats.org/officeDocument/2006/relationships/slide" Target="/ppt/slides/slide7.xml" Id="R5894b37f0d9b42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005e383774d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2795abffd4d31" /><Relationship Type="http://schemas.openxmlformats.org/officeDocument/2006/relationships/theme" Target="/ppt/slideMasters/theme/theme1.xml" Id="R240e41e8a79d49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72795abffd4d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17d2a461f41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c0092e6ba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d07fc146f44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c7b31942041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01b08251142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a88fb545142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159868c3f46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BRØNNUM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BRØNNUM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1 557 149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THUE BØRGE  –  96,7 %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THUE BØRGE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897 951 452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