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fe0e2123d94c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cab19d21054005"/>
  </p:sldMasterIdLst>
  <p:sldIdLst>
    <p:sldId xmlns:r="http://schemas.openxmlformats.org/officeDocument/2006/relationships" id="256" r:id="Rd7f41c8aa34e438f"/>
    <p:sldId xmlns:r="http://schemas.openxmlformats.org/officeDocument/2006/relationships" id="257" r:id="Rec6dd3e143c54b54"/>
    <p:sldId xmlns:r="http://schemas.openxmlformats.org/officeDocument/2006/relationships" id="258" r:id="Rf595d355b44444d0"/>
    <p:sldId xmlns:r="http://schemas.openxmlformats.org/officeDocument/2006/relationships" id="259" r:id="R9759625189fe45e1"/>
    <p:sldId xmlns:r="http://schemas.openxmlformats.org/officeDocument/2006/relationships" id="260" r:id="R1114aff07be04f50"/>
    <p:sldId xmlns:r="http://schemas.openxmlformats.org/officeDocument/2006/relationships" id="261" r:id="R175f02ca1c304808"/>
    <p:sldId xmlns:r="http://schemas.openxmlformats.org/officeDocument/2006/relationships" id="262" r:id="R73c4c22de62849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cab19d21054005" /><Relationship Type="http://schemas.openxmlformats.org/officeDocument/2006/relationships/slide" Target="/ppt/slides/slide1.xml" Id="Rd7f41c8aa34e438f" /><Relationship Type="http://schemas.openxmlformats.org/officeDocument/2006/relationships/slide" Target="/ppt/slides/slide2.xml" Id="Rec6dd3e143c54b54" /><Relationship Type="http://schemas.openxmlformats.org/officeDocument/2006/relationships/slide" Target="/ppt/slides/slide3.xml" Id="Rf595d355b44444d0" /><Relationship Type="http://schemas.openxmlformats.org/officeDocument/2006/relationships/slide" Target="/ppt/slides/slide4.xml" Id="R9759625189fe45e1" /><Relationship Type="http://schemas.openxmlformats.org/officeDocument/2006/relationships/slide" Target="/ppt/slides/slide5.xml" Id="R1114aff07be04f50" /><Relationship Type="http://schemas.openxmlformats.org/officeDocument/2006/relationships/slide" Target="/ppt/slides/slide6.xml" Id="R175f02ca1c304808" /><Relationship Type="http://schemas.openxmlformats.org/officeDocument/2006/relationships/slide" Target="/ppt/slides/slide7.xml" Id="R73c4c22de62849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259b63afe74f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c5d0a3b694389" /><Relationship Type="http://schemas.openxmlformats.org/officeDocument/2006/relationships/theme" Target="/ppt/slideMasters/theme/theme1.xml" Id="R3c13fb16e3d84e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cc5d0a3b6943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e8a1f0ba24b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c3976c21e40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d589498c940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fcda3dc664a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1326de17645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b79470bf649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a6df25ea34c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ROGALAND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−131 602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1 798 903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27 109 224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27 605 355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Godesetkroken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898 096 572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INVESTERING AS</a:t>
            </a:r>
          </a:p>
        </p:txBody>
      </p:sp>
    </p:spTree>
  </p:cSld>
  <p:clrMapOvr>
    <a:masterClrMapping xmlns:a="http://schemas.openxmlformats.org/drawingml/2006/main"/>
  </p:clrMapOvr>
</p:sld>
</file>