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11836641a548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7acb8107284023"/>
  </p:sldMasterIdLst>
  <p:sldIdLst>
    <p:sldId xmlns:r="http://schemas.openxmlformats.org/officeDocument/2006/relationships" id="256" r:id="Rf6d9c220ea9c4239"/>
    <p:sldId xmlns:r="http://schemas.openxmlformats.org/officeDocument/2006/relationships" id="257" r:id="Rfd318003f0014fc1"/>
    <p:sldId xmlns:r="http://schemas.openxmlformats.org/officeDocument/2006/relationships" id="258" r:id="R5b8358033a1b477f"/>
    <p:sldId xmlns:r="http://schemas.openxmlformats.org/officeDocument/2006/relationships" id="259" r:id="R17fbe9e5892e454e"/>
    <p:sldId xmlns:r="http://schemas.openxmlformats.org/officeDocument/2006/relationships" id="260" r:id="R4e7b856f3fd843fe"/>
    <p:sldId xmlns:r="http://schemas.openxmlformats.org/officeDocument/2006/relationships" id="261" r:id="R9d29f3b6a0244aa6"/>
    <p:sldId xmlns:r="http://schemas.openxmlformats.org/officeDocument/2006/relationships" id="262" r:id="R5b60080e9d584e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7acb8107284023" /><Relationship Type="http://schemas.openxmlformats.org/officeDocument/2006/relationships/slide" Target="/ppt/slides/slide1.xml" Id="Rf6d9c220ea9c4239" /><Relationship Type="http://schemas.openxmlformats.org/officeDocument/2006/relationships/slide" Target="/ppt/slides/slide2.xml" Id="Rfd318003f0014fc1" /><Relationship Type="http://schemas.openxmlformats.org/officeDocument/2006/relationships/slide" Target="/ppt/slides/slide3.xml" Id="R5b8358033a1b477f" /><Relationship Type="http://schemas.openxmlformats.org/officeDocument/2006/relationships/slide" Target="/ppt/slides/slide4.xml" Id="R17fbe9e5892e454e" /><Relationship Type="http://schemas.openxmlformats.org/officeDocument/2006/relationships/slide" Target="/ppt/slides/slide5.xml" Id="R4e7b856f3fd843fe" /><Relationship Type="http://schemas.openxmlformats.org/officeDocument/2006/relationships/slide" Target="/ppt/slides/slide6.xml" Id="R9d29f3b6a0244aa6" /><Relationship Type="http://schemas.openxmlformats.org/officeDocument/2006/relationships/slide" Target="/ppt/slides/slide7.xml" Id="R5b60080e9d584e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8f4ccbb0f41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01ee2e0844129" /><Relationship Type="http://schemas.openxmlformats.org/officeDocument/2006/relationships/theme" Target="/ppt/slideMasters/theme/theme1.xml" Id="R2c03c4a8490246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201ee2e08441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b5090857a46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76fca8e8c4d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556edc42942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b9db44ecb40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80530614445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2ed60c77b41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f288001c740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NAMSOS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NAMSOS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−524 488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4 088 930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151 264 797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169 745 044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SS-INVEST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Dyna brygge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898 264 122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NAMSOS INVEST AS</a:t>
            </a:r>
          </a:p>
        </p:txBody>
      </p:sp>
    </p:spTree>
  </p:cSld>
  <p:clrMapOvr>
    <a:masterClrMapping xmlns:a="http://schemas.openxmlformats.org/drawingml/2006/main"/>
  </p:clrMapOvr>
</p:sld>
</file>