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a5fa987b614a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a03aebb27148fe"/>
  </p:sldMasterIdLst>
  <p:sldIdLst>
    <p:sldId xmlns:r="http://schemas.openxmlformats.org/officeDocument/2006/relationships" id="256" r:id="Rb840a023e88a46bb"/>
    <p:sldId xmlns:r="http://schemas.openxmlformats.org/officeDocument/2006/relationships" id="257" r:id="R4e92f0769dcf41cf"/>
    <p:sldId xmlns:r="http://schemas.openxmlformats.org/officeDocument/2006/relationships" id="258" r:id="Rff47558e4e6b4847"/>
    <p:sldId xmlns:r="http://schemas.openxmlformats.org/officeDocument/2006/relationships" id="259" r:id="Recbb6ba220064d7b"/>
    <p:sldId xmlns:r="http://schemas.openxmlformats.org/officeDocument/2006/relationships" id="260" r:id="Rd736c8da818d4362"/>
    <p:sldId xmlns:r="http://schemas.openxmlformats.org/officeDocument/2006/relationships" id="261" r:id="Rb5d424a2dd984305"/>
    <p:sldId xmlns:r="http://schemas.openxmlformats.org/officeDocument/2006/relationships" id="262" r:id="R1f9396133beb4d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a03aebb27148fe" /><Relationship Type="http://schemas.openxmlformats.org/officeDocument/2006/relationships/slide" Target="/ppt/slides/slide1.xml" Id="Rb840a023e88a46bb" /><Relationship Type="http://schemas.openxmlformats.org/officeDocument/2006/relationships/slide" Target="/ppt/slides/slide2.xml" Id="R4e92f0769dcf41cf" /><Relationship Type="http://schemas.openxmlformats.org/officeDocument/2006/relationships/slide" Target="/ppt/slides/slide3.xml" Id="Rff47558e4e6b4847" /><Relationship Type="http://schemas.openxmlformats.org/officeDocument/2006/relationships/slide" Target="/ppt/slides/slide4.xml" Id="Recbb6ba220064d7b" /><Relationship Type="http://schemas.openxmlformats.org/officeDocument/2006/relationships/slide" Target="/ppt/slides/slide5.xml" Id="Rd736c8da818d4362" /><Relationship Type="http://schemas.openxmlformats.org/officeDocument/2006/relationships/slide" Target="/ppt/slides/slide6.xml" Id="Rb5d424a2dd984305" /><Relationship Type="http://schemas.openxmlformats.org/officeDocument/2006/relationships/slide" Target="/ppt/slides/slide7.xml" Id="R1f9396133beb4d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4514dd95e84a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efdb82b56452e" /><Relationship Type="http://schemas.openxmlformats.org/officeDocument/2006/relationships/theme" Target="/ppt/slideMasters/theme/theme1.xml" Id="R95c5e46e571440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0efdb82b5645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ea67bf25748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cea46a76d4d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0f9f120d148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da797c21340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cd64e6aa54b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5cc0e728049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ff7b6ad6c42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THEVIK MEK VERKSTED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THEVIK MEK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THEVIK MEK VERKSTED AS ble etablert [år] og holder til i Hellandsjøen.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THEVIK MEK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THEVIK MEK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THEVIK MEK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3 325 806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438 053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456 204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4 996 521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5 625 971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THEVIK MEK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THEVIK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THEVIK MEK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Bjørknesveien 355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7206 Hellandsjøen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tmv@hemne.as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898 570 622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THEVIK MEK VERKSTED AS</a:t>
            </a:r>
          </a:p>
        </p:txBody>
      </p:sp>
    </p:spTree>
  </p:cSld>
  <p:clrMapOvr>
    <a:masterClrMapping xmlns:a="http://schemas.openxmlformats.org/drawingml/2006/main"/>
  </p:clrMapOvr>
</p:sld>
</file>