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34cc74000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c9db23f9545c7"/>
  </p:sldMasterIdLst>
  <p:sldIdLst>
    <p:sldId xmlns:r="http://schemas.openxmlformats.org/officeDocument/2006/relationships" id="256" r:id="R766eafa324964154"/>
    <p:sldId xmlns:r="http://schemas.openxmlformats.org/officeDocument/2006/relationships" id="257" r:id="R18fb37b9b138400a"/>
    <p:sldId xmlns:r="http://schemas.openxmlformats.org/officeDocument/2006/relationships" id="258" r:id="Rd7111cdad37a47b2"/>
    <p:sldId xmlns:r="http://schemas.openxmlformats.org/officeDocument/2006/relationships" id="259" r:id="R1df7c0da37a1468c"/>
    <p:sldId xmlns:r="http://schemas.openxmlformats.org/officeDocument/2006/relationships" id="260" r:id="R0dd9f0c33a5f4e23"/>
    <p:sldId xmlns:r="http://schemas.openxmlformats.org/officeDocument/2006/relationships" id="261" r:id="Ra7afd4f611aa46b3"/>
    <p:sldId xmlns:r="http://schemas.openxmlformats.org/officeDocument/2006/relationships" id="262" r:id="R572129aa19cc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c9db23f9545c7" /><Relationship Type="http://schemas.openxmlformats.org/officeDocument/2006/relationships/slide" Target="/ppt/slides/slide1.xml" Id="R766eafa324964154" /><Relationship Type="http://schemas.openxmlformats.org/officeDocument/2006/relationships/slide" Target="/ppt/slides/slide2.xml" Id="R18fb37b9b138400a" /><Relationship Type="http://schemas.openxmlformats.org/officeDocument/2006/relationships/slide" Target="/ppt/slides/slide3.xml" Id="Rd7111cdad37a47b2" /><Relationship Type="http://schemas.openxmlformats.org/officeDocument/2006/relationships/slide" Target="/ppt/slides/slide4.xml" Id="R1df7c0da37a1468c" /><Relationship Type="http://schemas.openxmlformats.org/officeDocument/2006/relationships/slide" Target="/ppt/slides/slide5.xml" Id="R0dd9f0c33a5f4e23" /><Relationship Type="http://schemas.openxmlformats.org/officeDocument/2006/relationships/slide" Target="/ppt/slides/slide6.xml" Id="Ra7afd4f611aa46b3" /><Relationship Type="http://schemas.openxmlformats.org/officeDocument/2006/relationships/slide" Target="/ppt/slides/slide7.xml" Id="R572129aa19cc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79aef3572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ef0652624bac" /><Relationship Type="http://schemas.openxmlformats.org/officeDocument/2006/relationships/theme" Target="/ppt/slideMasters/theme/theme1.xml" Id="R3654037a0919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6ef065262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d27ac0be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bacb8084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ee6e814b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544a6a5b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ea97b376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a37ca9a7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69d0f0cb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