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8f41b4a3514e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50e55e744846d2"/>
  </p:sldMasterIdLst>
  <p:sldIdLst>
    <p:sldId xmlns:r="http://schemas.openxmlformats.org/officeDocument/2006/relationships" id="256" r:id="Ra68cfe0759174a20"/>
    <p:sldId xmlns:r="http://schemas.openxmlformats.org/officeDocument/2006/relationships" id="257" r:id="Ra64c4db0e84447cd"/>
    <p:sldId xmlns:r="http://schemas.openxmlformats.org/officeDocument/2006/relationships" id="258" r:id="R2c3c182bd7154683"/>
    <p:sldId xmlns:r="http://schemas.openxmlformats.org/officeDocument/2006/relationships" id="259" r:id="R29102000985b4440"/>
    <p:sldId xmlns:r="http://schemas.openxmlformats.org/officeDocument/2006/relationships" id="260" r:id="R0b9f5e1923eb4ecd"/>
    <p:sldId xmlns:r="http://schemas.openxmlformats.org/officeDocument/2006/relationships" id="261" r:id="Rfddaf7533db24edc"/>
    <p:sldId xmlns:r="http://schemas.openxmlformats.org/officeDocument/2006/relationships" id="262" r:id="R74ed1c99c17d44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0e55e744846d2" /><Relationship Type="http://schemas.openxmlformats.org/officeDocument/2006/relationships/slide" Target="/ppt/slides/slide1.xml" Id="Ra68cfe0759174a20" /><Relationship Type="http://schemas.openxmlformats.org/officeDocument/2006/relationships/slide" Target="/ppt/slides/slide2.xml" Id="Ra64c4db0e84447cd" /><Relationship Type="http://schemas.openxmlformats.org/officeDocument/2006/relationships/slide" Target="/ppt/slides/slide3.xml" Id="R2c3c182bd7154683" /><Relationship Type="http://schemas.openxmlformats.org/officeDocument/2006/relationships/slide" Target="/ppt/slides/slide4.xml" Id="R29102000985b4440" /><Relationship Type="http://schemas.openxmlformats.org/officeDocument/2006/relationships/slide" Target="/ppt/slides/slide5.xml" Id="R0b9f5e1923eb4ecd" /><Relationship Type="http://schemas.openxmlformats.org/officeDocument/2006/relationships/slide" Target="/ppt/slides/slide6.xml" Id="Rfddaf7533db24edc" /><Relationship Type="http://schemas.openxmlformats.org/officeDocument/2006/relationships/slide" Target="/ppt/slides/slide7.xml" Id="R74ed1c99c17d44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13d56fea9949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b1f0db6c049fa" /><Relationship Type="http://schemas.openxmlformats.org/officeDocument/2006/relationships/theme" Target="/ppt/slideMasters/theme/theme1.xml" Id="Rc1c1bec8c373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2b1f0db6c0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ecd8bc05444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d009022bf4f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ace9f0d69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1abeadd5843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33978570741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ae788b0dd46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308db5c5d42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RODVANG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RODVANG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496 664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3 989 124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11 338 639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12 451 880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FORBERG LINDA JANNE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Oberst Rodes vei 58E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96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post@jessheimbil.no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898 896 382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RODVANG HOLDING AS</a:t>
            </a:r>
          </a:p>
        </p:txBody>
      </p:sp>
    </p:spTree>
  </p:cSld>
  <p:clrMapOvr>
    <a:masterClrMapping xmlns:a="http://schemas.openxmlformats.org/drawingml/2006/main"/>
  </p:clrMapOvr>
</p:sld>
</file>