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76e461a68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1e2d4f55c4fb1"/>
  </p:sldMasterIdLst>
  <p:sldIdLst>
    <p:sldId xmlns:r="http://schemas.openxmlformats.org/officeDocument/2006/relationships" id="256" r:id="R1a6c50f031744d33"/>
    <p:sldId xmlns:r="http://schemas.openxmlformats.org/officeDocument/2006/relationships" id="257" r:id="R8bcf96e603a7463a"/>
    <p:sldId xmlns:r="http://schemas.openxmlformats.org/officeDocument/2006/relationships" id="258" r:id="R4dfae61f3e6c48d1"/>
    <p:sldId xmlns:r="http://schemas.openxmlformats.org/officeDocument/2006/relationships" id="259" r:id="Re16fd927795e4f72"/>
    <p:sldId xmlns:r="http://schemas.openxmlformats.org/officeDocument/2006/relationships" id="260" r:id="Rd9c21a65b1be4943"/>
    <p:sldId xmlns:r="http://schemas.openxmlformats.org/officeDocument/2006/relationships" id="261" r:id="Re9c379609cba475f"/>
    <p:sldId xmlns:r="http://schemas.openxmlformats.org/officeDocument/2006/relationships" id="262" r:id="R8f3bc63b078440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1e2d4f55c4fb1" /><Relationship Type="http://schemas.openxmlformats.org/officeDocument/2006/relationships/slide" Target="/ppt/slides/slide1.xml" Id="R1a6c50f031744d33" /><Relationship Type="http://schemas.openxmlformats.org/officeDocument/2006/relationships/slide" Target="/ppt/slides/slide2.xml" Id="R8bcf96e603a7463a" /><Relationship Type="http://schemas.openxmlformats.org/officeDocument/2006/relationships/slide" Target="/ppt/slides/slide3.xml" Id="R4dfae61f3e6c48d1" /><Relationship Type="http://schemas.openxmlformats.org/officeDocument/2006/relationships/slide" Target="/ppt/slides/slide4.xml" Id="Re16fd927795e4f72" /><Relationship Type="http://schemas.openxmlformats.org/officeDocument/2006/relationships/slide" Target="/ppt/slides/slide5.xml" Id="Rd9c21a65b1be4943" /><Relationship Type="http://schemas.openxmlformats.org/officeDocument/2006/relationships/slide" Target="/ppt/slides/slide6.xml" Id="Re9c379609cba475f" /><Relationship Type="http://schemas.openxmlformats.org/officeDocument/2006/relationships/slide" Target="/ppt/slides/slide7.xml" Id="R8f3bc63b078440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ea98a9691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d8c7d44e949ee" /><Relationship Type="http://schemas.openxmlformats.org/officeDocument/2006/relationships/theme" Target="/ppt/slideMasters/theme/theme1.xml" Id="R9d8fcefd578e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d8c7d44e9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eca48d3a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1a09b0edf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24e7d042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bf19f037d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9241bd845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46772554a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2f596ac1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2 472 519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FREDRIKKE SKARSTEIN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898 945 502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