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a3150f6f9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a789e57a54bdb"/>
  </p:sldMasterIdLst>
  <p:sldIdLst>
    <p:sldId xmlns:r="http://schemas.openxmlformats.org/officeDocument/2006/relationships" id="256" r:id="Rdf0289c954e04de1"/>
    <p:sldId xmlns:r="http://schemas.openxmlformats.org/officeDocument/2006/relationships" id="257" r:id="Re50a64a31dd740ea"/>
    <p:sldId xmlns:r="http://schemas.openxmlformats.org/officeDocument/2006/relationships" id="258" r:id="R6c9ca89445e14268"/>
    <p:sldId xmlns:r="http://schemas.openxmlformats.org/officeDocument/2006/relationships" id="259" r:id="R5a220de7d16442d6"/>
    <p:sldId xmlns:r="http://schemas.openxmlformats.org/officeDocument/2006/relationships" id="260" r:id="Rb2203b9284df4d6a"/>
    <p:sldId xmlns:r="http://schemas.openxmlformats.org/officeDocument/2006/relationships" id="261" r:id="R3c56cf1f98df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a789e57a54bdb" /><Relationship Type="http://schemas.openxmlformats.org/officeDocument/2006/relationships/slide" Target="/ppt/slides/slide1.xml" Id="Rdf0289c954e04de1" /><Relationship Type="http://schemas.openxmlformats.org/officeDocument/2006/relationships/slide" Target="/ppt/slides/slide2.xml" Id="Re50a64a31dd740ea" /><Relationship Type="http://schemas.openxmlformats.org/officeDocument/2006/relationships/slide" Target="/ppt/slides/slide3.xml" Id="R6c9ca89445e14268" /><Relationship Type="http://schemas.openxmlformats.org/officeDocument/2006/relationships/slide" Target="/ppt/slides/slide4.xml" Id="R5a220de7d16442d6" /><Relationship Type="http://schemas.openxmlformats.org/officeDocument/2006/relationships/slide" Target="/ppt/slides/slide5.xml" Id="Rb2203b9284df4d6a" /><Relationship Type="http://schemas.openxmlformats.org/officeDocument/2006/relationships/slide" Target="/ppt/slides/slide6.xml" Id="R3c56cf1f98df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2457b1de9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3c091277241f5" /><Relationship Type="http://schemas.openxmlformats.org/officeDocument/2006/relationships/theme" Target="/ppt/slideMasters/theme/theme1.xml" Id="R4dbf2736e5ee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3c0912772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13d7dd3c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483c3116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c852fdbb9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244edb0c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3c13fef82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e2511f8e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TALLGLEDE REGNSKAP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TALLGLEDE REGNSKAP DA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post@tallglede.no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899 011 562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