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51005aaed946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e45be4c5e64537"/>
  </p:sldMasterIdLst>
  <p:sldIdLst>
    <p:sldId xmlns:r="http://schemas.openxmlformats.org/officeDocument/2006/relationships" id="256" r:id="R611c17261ecc46f8"/>
    <p:sldId xmlns:r="http://schemas.openxmlformats.org/officeDocument/2006/relationships" id="257" r:id="Re63068186a5044c3"/>
    <p:sldId xmlns:r="http://schemas.openxmlformats.org/officeDocument/2006/relationships" id="258" r:id="R6cfed20bf8c54a0e"/>
    <p:sldId xmlns:r="http://schemas.openxmlformats.org/officeDocument/2006/relationships" id="259" r:id="R21f76b0a421845a5"/>
    <p:sldId xmlns:r="http://schemas.openxmlformats.org/officeDocument/2006/relationships" id="260" r:id="R3a5175378f7c40b2"/>
    <p:sldId xmlns:r="http://schemas.openxmlformats.org/officeDocument/2006/relationships" id="261" r:id="Redbc68a009db4765"/>
    <p:sldId xmlns:r="http://schemas.openxmlformats.org/officeDocument/2006/relationships" id="262" r:id="R53b96b1faaea4c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e45be4c5e64537" /><Relationship Type="http://schemas.openxmlformats.org/officeDocument/2006/relationships/slide" Target="/ppt/slides/slide1.xml" Id="R611c17261ecc46f8" /><Relationship Type="http://schemas.openxmlformats.org/officeDocument/2006/relationships/slide" Target="/ppt/slides/slide2.xml" Id="Re63068186a5044c3" /><Relationship Type="http://schemas.openxmlformats.org/officeDocument/2006/relationships/slide" Target="/ppt/slides/slide3.xml" Id="R6cfed20bf8c54a0e" /><Relationship Type="http://schemas.openxmlformats.org/officeDocument/2006/relationships/slide" Target="/ppt/slides/slide4.xml" Id="R21f76b0a421845a5" /><Relationship Type="http://schemas.openxmlformats.org/officeDocument/2006/relationships/slide" Target="/ppt/slides/slide5.xml" Id="R3a5175378f7c40b2" /><Relationship Type="http://schemas.openxmlformats.org/officeDocument/2006/relationships/slide" Target="/ppt/slides/slide6.xml" Id="Redbc68a009db4765" /><Relationship Type="http://schemas.openxmlformats.org/officeDocument/2006/relationships/slide" Target="/ppt/slides/slide7.xml" Id="R53b96b1faaea4c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a9098392bd4e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56789f2ad64314" /><Relationship Type="http://schemas.openxmlformats.org/officeDocument/2006/relationships/theme" Target="/ppt/slideMasters/theme/theme1.xml" Id="R2a9c0e2c039c49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56789f2ad643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5447f645f4f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77ee3f3354c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8845761f747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d9bf39bda646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dfc2bd26a543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5778c7be247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488bd9439a45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WEMI AS ble etablert [år] og holder til i Skedsmokorset.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−104 382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856 311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8 221 826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8 224 016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IAN TIMOTHY WOOD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Hasselbakken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2020 Skedsmokorset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ian@veng.no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899 145 542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WEMI AS</a:t>
            </a:r>
          </a:p>
        </p:txBody>
      </p:sp>
    </p:spTree>
  </p:cSld>
  <p:clrMapOvr>
    <a:masterClrMapping xmlns:a="http://schemas.openxmlformats.org/drawingml/2006/main"/>
  </p:clrMapOvr>
</p:sld>
</file>