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1af2905aa4f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f00d0026a44f6"/>
  </p:sldMasterIdLst>
  <p:sldIdLst>
    <p:sldId xmlns:r="http://schemas.openxmlformats.org/officeDocument/2006/relationships" id="256" r:id="R660608061d9f4d3c"/>
    <p:sldId xmlns:r="http://schemas.openxmlformats.org/officeDocument/2006/relationships" id="257" r:id="Reb02d0c05af9465c"/>
    <p:sldId xmlns:r="http://schemas.openxmlformats.org/officeDocument/2006/relationships" id="258" r:id="Recb1e984325e425d"/>
    <p:sldId xmlns:r="http://schemas.openxmlformats.org/officeDocument/2006/relationships" id="259" r:id="Rde2a682edccb4278"/>
    <p:sldId xmlns:r="http://schemas.openxmlformats.org/officeDocument/2006/relationships" id="260" r:id="R0b14245c515547a8"/>
    <p:sldId xmlns:r="http://schemas.openxmlformats.org/officeDocument/2006/relationships" id="261" r:id="R76e99e7bd055442f"/>
    <p:sldId xmlns:r="http://schemas.openxmlformats.org/officeDocument/2006/relationships" id="262" r:id="Rae91b1d00b6b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f00d0026a44f6" /><Relationship Type="http://schemas.openxmlformats.org/officeDocument/2006/relationships/slide" Target="/ppt/slides/slide1.xml" Id="R660608061d9f4d3c" /><Relationship Type="http://schemas.openxmlformats.org/officeDocument/2006/relationships/slide" Target="/ppt/slides/slide2.xml" Id="Reb02d0c05af9465c" /><Relationship Type="http://schemas.openxmlformats.org/officeDocument/2006/relationships/slide" Target="/ppt/slides/slide3.xml" Id="Recb1e984325e425d" /><Relationship Type="http://schemas.openxmlformats.org/officeDocument/2006/relationships/slide" Target="/ppt/slides/slide4.xml" Id="Rde2a682edccb4278" /><Relationship Type="http://schemas.openxmlformats.org/officeDocument/2006/relationships/slide" Target="/ppt/slides/slide5.xml" Id="R0b14245c515547a8" /><Relationship Type="http://schemas.openxmlformats.org/officeDocument/2006/relationships/slide" Target="/ppt/slides/slide6.xml" Id="R76e99e7bd055442f" /><Relationship Type="http://schemas.openxmlformats.org/officeDocument/2006/relationships/slide" Target="/ppt/slides/slide7.xml" Id="Rae91b1d00b6b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eb13034da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13858a854a44" /><Relationship Type="http://schemas.openxmlformats.org/officeDocument/2006/relationships/theme" Target="/ppt/slideMasters/theme/theme1.xml" Id="R58100d109bf5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313858a85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cfd38d1b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7224200b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57c73cf4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c5be44d58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9a03cb8a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31614abc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2945f42d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15 820 893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Alstad, Hammervollhagen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21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899 262 522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