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5132aeff7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d2c6d7c824eab"/>
  </p:sldMasterIdLst>
  <p:sldIdLst>
    <p:sldId xmlns:r="http://schemas.openxmlformats.org/officeDocument/2006/relationships" id="256" r:id="R6f43cfab9c904763"/>
    <p:sldId xmlns:r="http://schemas.openxmlformats.org/officeDocument/2006/relationships" id="257" r:id="R1bb9e66630b34c8f"/>
    <p:sldId xmlns:r="http://schemas.openxmlformats.org/officeDocument/2006/relationships" id="258" r:id="R0804d72802934f5a"/>
    <p:sldId xmlns:r="http://schemas.openxmlformats.org/officeDocument/2006/relationships" id="259" r:id="R5d2d3645f14c4899"/>
    <p:sldId xmlns:r="http://schemas.openxmlformats.org/officeDocument/2006/relationships" id="260" r:id="R1b0c94852a024bfe"/>
    <p:sldId xmlns:r="http://schemas.openxmlformats.org/officeDocument/2006/relationships" id="261" r:id="R3e353de4d2a249f5"/>
    <p:sldId xmlns:r="http://schemas.openxmlformats.org/officeDocument/2006/relationships" id="262" r:id="R6705a304979d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d2c6d7c824eab" /><Relationship Type="http://schemas.openxmlformats.org/officeDocument/2006/relationships/slide" Target="/ppt/slides/slide1.xml" Id="R6f43cfab9c904763" /><Relationship Type="http://schemas.openxmlformats.org/officeDocument/2006/relationships/slide" Target="/ppt/slides/slide2.xml" Id="R1bb9e66630b34c8f" /><Relationship Type="http://schemas.openxmlformats.org/officeDocument/2006/relationships/slide" Target="/ppt/slides/slide3.xml" Id="R0804d72802934f5a" /><Relationship Type="http://schemas.openxmlformats.org/officeDocument/2006/relationships/slide" Target="/ppt/slides/slide4.xml" Id="R5d2d3645f14c4899" /><Relationship Type="http://schemas.openxmlformats.org/officeDocument/2006/relationships/slide" Target="/ppt/slides/slide5.xml" Id="R1b0c94852a024bfe" /><Relationship Type="http://schemas.openxmlformats.org/officeDocument/2006/relationships/slide" Target="/ppt/slides/slide6.xml" Id="R3e353de4d2a249f5" /><Relationship Type="http://schemas.openxmlformats.org/officeDocument/2006/relationships/slide" Target="/ppt/slides/slide7.xml" Id="R6705a304979d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5bb65780d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7ba202e844a6" /><Relationship Type="http://schemas.openxmlformats.org/officeDocument/2006/relationships/theme" Target="/ppt/slideMasters/theme/theme1.xml" Id="Ra9e647aeac45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77ba202e8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d126b899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b101ea61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7f6ebedc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52499398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18c1a441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e5c5b020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45456628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DAFO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CAETANYA FOSSUM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VISITCARD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Caetanya Fossum, Linderngata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899 327 942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