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60d59df2d84c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e0443be2d24161"/>
  </p:sldMasterIdLst>
  <p:sldIdLst>
    <p:sldId xmlns:r="http://schemas.openxmlformats.org/officeDocument/2006/relationships" id="256" r:id="Rb8a7c0aee5d34bb8"/>
    <p:sldId xmlns:r="http://schemas.openxmlformats.org/officeDocument/2006/relationships" id="257" r:id="R3e740902a4f24073"/>
    <p:sldId xmlns:r="http://schemas.openxmlformats.org/officeDocument/2006/relationships" id="258" r:id="R7dd4fe4b40b14825"/>
    <p:sldId xmlns:r="http://schemas.openxmlformats.org/officeDocument/2006/relationships" id="259" r:id="Rbc2fafce10944f0b"/>
    <p:sldId xmlns:r="http://schemas.openxmlformats.org/officeDocument/2006/relationships" id="260" r:id="Rbc54fb047eb744a3"/>
    <p:sldId xmlns:r="http://schemas.openxmlformats.org/officeDocument/2006/relationships" id="261" r:id="R5b14411cb1fb47ea"/>
    <p:sldId xmlns:r="http://schemas.openxmlformats.org/officeDocument/2006/relationships" id="262" r:id="R8899981c98af49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0443be2d24161" /><Relationship Type="http://schemas.openxmlformats.org/officeDocument/2006/relationships/slide" Target="/ppt/slides/slide1.xml" Id="Rb8a7c0aee5d34bb8" /><Relationship Type="http://schemas.openxmlformats.org/officeDocument/2006/relationships/slide" Target="/ppt/slides/slide2.xml" Id="R3e740902a4f24073" /><Relationship Type="http://schemas.openxmlformats.org/officeDocument/2006/relationships/slide" Target="/ppt/slides/slide3.xml" Id="R7dd4fe4b40b14825" /><Relationship Type="http://schemas.openxmlformats.org/officeDocument/2006/relationships/slide" Target="/ppt/slides/slide4.xml" Id="Rbc2fafce10944f0b" /><Relationship Type="http://schemas.openxmlformats.org/officeDocument/2006/relationships/slide" Target="/ppt/slides/slide5.xml" Id="Rbc54fb047eb744a3" /><Relationship Type="http://schemas.openxmlformats.org/officeDocument/2006/relationships/slide" Target="/ppt/slides/slide6.xml" Id="R5b14411cb1fb47ea" /><Relationship Type="http://schemas.openxmlformats.org/officeDocument/2006/relationships/slide" Target="/ppt/slides/slide7.xml" Id="R8899981c98af49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38e1c823d44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5c4e3c06a4f18" /><Relationship Type="http://schemas.openxmlformats.org/officeDocument/2006/relationships/theme" Target="/ppt/slideMasters/theme/theme1.xml" Id="Rb0e17bff1d9349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45c4e3c06a4f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64adcf0de47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87024eaf049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c25cfab3642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7b0c58cd645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ee8af443f43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d0c76688a42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52829953e49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1 218 582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RUNE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NINA JOHANNE LERÅS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899 328 132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