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72e51790e74d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fdbd51e3ef4221"/>
  </p:sldMasterIdLst>
  <p:sldIdLst>
    <p:sldId xmlns:r="http://schemas.openxmlformats.org/officeDocument/2006/relationships" id="256" r:id="R82735bafe53043ff"/>
    <p:sldId xmlns:r="http://schemas.openxmlformats.org/officeDocument/2006/relationships" id="257" r:id="R80e426cef83e4b06"/>
    <p:sldId xmlns:r="http://schemas.openxmlformats.org/officeDocument/2006/relationships" id="258" r:id="R475126f0ef914edd"/>
    <p:sldId xmlns:r="http://schemas.openxmlformats.org/officeDocument/2006/relationships" id="259" r:id="R2ca56c789fb149dc"/>
    <p:sldId xmlns:r="http://schemas.openxmlformats.org/officeDocument/2006/relationships" id="260" r:id="R5462190971f34f7c"/>
    <p:sldId xmlns:r="http://schemas.openxmlformats.org/officeDocument/2006/relationships" id="261" r:id="R8b1200b4e8854160"/>
    <p:sldId xmlns:r="http://schemas.openxmlformats.org/officeDocument/2006/relationships" id="262" r:id="R30d3f2cf26c645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dbd51e3ef4221" /><Relationship Type="http://schemas.openxmlformats.org/officeDocument/2006/relationships/slide" Target="/ppt/slides/slide1.xml" Id="R82735bafe53043ff" /><Relationship Type="http://schemas.openxmlformats.org/officeDocument/2006/relationships/slide" Target="/ppt/slides/slide2.xml" Id="R80e426cef83e4b06" /><Relationship Type="http://schemas.openxmlformats.org/officeDocument/2006/relationships/slide" Target="/ppt/slides/slide3.xml" Id="R475126f0ef914edd" /><Relationship Type="http://schemas.openxmlformats.org/officeDocument/2006/relationships/slide" Target="/ppt/slides/slide4.xml" Id="R2ca56c789fb149dc" /><Relationship Type="http://schemas.openxmlformats.org/officeDocument/2006/relationships/slide" Target="/ppt/slides/slide5.xml" Id="R5462190971f34f7c" /><Relationship Type="http://schemas.openxmlformats.org/officeDocument/2006/relationships/slide" Target="/ppt/slides/slide6.xml" Id="R8b1200b4e8854160" /><Relationship Type="http://schemas.openxmlformats.org/officeDocument/2006/relationships/slide" Target="/ppt/slides/slide7.xml" Id="R30d3f2cf26c645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92988d10d48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6aff74fa94054" /><Relationship Type="http://schemas.openxmlformats.org/officeDocument/2006/relationships/theme" Target="/ppt/slideMasters/theme/theme1.xml" Id="Rb1db7210d75b48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d6aff74fa940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0f9f9470943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65a4540ec45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80d5adb634c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2f7ae8dcf47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c8a12669447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2fcc49b9046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7f0dfe7b141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MIMAMO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MIMAMO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3 890 509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9 706 969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10 732 038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VIK GABRIELSEN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Kiserødåsen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monica@mimamo.no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www.mimamo.no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899 539 052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MIMAMO AS</a:t>
            </a:r>
          </a:p>
        </p:txBody>
      </p:sp>
    </p:spTree>
  </p:cSld>
  <p:clrMapOvr>
    <a:masterClrMapping xmlns:a="http://schemas.openxmlformats.org/drawingml/2006/main"/>
  </p:clrMapOvr>
</p:sld>
</file>