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dffc3958e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98a1fba6c4e1d"/>
  </p:sldMasterIdLst>
  <p:sldIdLst>
    <p:sldId xmlns:r="http://schemas.openxmlformats.org/officeDocument/2006/relationships" id="256" r:id="R97adb812465a4421"/>
    <p:sldId xmlns:r="http://schemas.openxmlformats.org/officeDocument/2006/relationships" id="257" r:id="R0d5f9f9b3d7e41a7"/>
    <p:sldId xmlns:r="http://schemas.openxmlformats.org/officeDocument/2006/relationships" id="258" r:id="Rbd02df1c7bcc49c8"/>
    <p:sldId xmlns:r="http://schemas.openxmlformats.org/officeDocument/2006/relationships" id="259" r:id="Rb55458bedb51448a"/>
    <p:sldId xmlns:r="http://schemas.openxmlformats.org/officeDocument/2006/relationships" id="260" r:id="R2abe2202d3364718"/>
    <p:sldId xmlns:r="http://schemas.openxmlformats.org/officeDocument/2006/relationships" id="261" r:id="R10e0873b44e842d5"/>
    <p:sldId xmlns:r="http://schemas.openxmlformats.org/officeDocument/2006/relationships" id="262" r:id="R64151015b80e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98a1fba6c4e1d" /><Relationship Type="http://schemas.openxmlformats.org/officeDocument/2006/relationships/slide" Target="/ppt/slides/slide1.xml" Id="R97adb812465a4421" /><Relationship Type="http://schemas.openxmlformats.org/officeDocument/2006/relationships/slide" Target="/ppt/slides/slide2.xml" Id="R0d5f9f9b3d7e41a7" /><Relationship Type="http://schemas.openxmlformats.org/officeDocument/2006/relationships/slide" Target="/ppt/slides/slide3.xml" Id="Rbd02df1c7bcc49c8" /><Relationship Type="http://schemas.openxmlformats.org/officeDocument/2006/relationships/slide" Target="/ppt/slides/slide4.xml" Id="Rb55458bedb51448a" /><Relationship Type="http://schemas.openxmlformats.org/officeDocument/2006/relationships/slide" Target="/ppt/slides/slide5.xml" Id="R2abe2202d3364718" /><Relationship Type="http://schemas.openxmlformats.org/officeDocument/2006/relationships/slide" Target="/ppt/slides/slide6.xml" Id="R10e0873b44e842d5" /><Relationship Type="http://schemas.openxmlformats.org/officeDocument/2006/relationships/slide" Target="/ppt/slides/slide7.xml" Id="R64151015b80e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744b88023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359da08a14728" /><Relationship Type="http://schemas.openxmlformats.org/officeDocument/2006/relationships/theme" Target="/ppt/slideMasters/theme/theme1.xml" Id="Raab56765ee79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359da08a1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4636f5b2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9a8a65da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90e2ff0bd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bced16256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dd5f10d57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3a2cb4f8a41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2caecd88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AANDAHLS EFTF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105 262 076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8 438 405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69 949 678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86 242 888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SVEIN ARILD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