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94796bf2f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70d7ac53734031"/>
  </p:sldMasterIdLst>
  <p:sldIdLst>
    <p:sldId xmlns:r="http://schemas.openxmlformats.org/officeDocument/2006/relationships" id="256" r:id="R79e5a1208e2c4289"/>
    <p:sldId xmlns:r="http://schemas.openxmlformats.org/officeDocument/2006/relationships" id="257" r:id="R663296dde3dd4041"/>
    <p:sldId xmlns:r="http://schemas.openxmlformats.org/officeDocument/2006/relationships" id="258" r:id="R1b1b8e44c78b479e"/>
    <p:sldId xmlns:r="http://schemas.openxmlformats.org/officeDocument/2006/relationships" id="259" r:id="R94c3689080a94684"/>
    <p:sldId xmlns:r="http://schemas.openxmlformats.org/officeDocument/2006/relationships" id="260" r:id="R3682378bb0484fc2"/>
    <p:sldId xmlns:r="http://schemas.openxmlformats.org/officeDocument/2006/relationships" id="261" r:id="R53c1e57d586b4db3"/>
    <p:sldId xmlns:r="http://schemas.openxmlformats.org/officeDocument/2006/relationships" id="262" r:id="Reed797fba9d545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0d7ac53734031" /><Relationship Type="http://schemas.openxmlformats.org/officeDocument/2006/relationships/slide" Target="/ppt/slides/slide1.xml" Id="R79e5a1208e2c4289" /><Relationship Type="http://schemas.openxmlformats.org/officeDocument/2006/relationships/slide" Target="/ppt/slides/slide2.xml" Id="R663296dde3dd4041" /><Relationship Type="http://schemas.openxmlformats.org/officeDocument/2006/relationships/slide" Target="/ppt/slides/slide3.xml" Id="R1b1b8e44c78b479e" /><Relationship Type="http://schemas.openxmlformats.org/officeDocument/2006/relationships/slide" Target="/ppt/slides/slide4.xml" Id="R94c3689080a94684" /><Relationship Type="http://schemas.openxmlformats.org/officeDocument/2006/relationships/slide" Target="/ppt/slides/slide5.xml" Id="R3682378bb0484fc2" /><Relationship Type="http://schemas.openxmlformats.org/officeDocument/2006/relationships/slide" Target="/ppt/slides/slide6.xml" Id="R53c1e57d586b4db3" /><Relationship Type="http://schemas.openxmlformats.org/officeDocument/2006/relationships/slide" Target="/ppt/slides/slide7.xml" Id="Reed797fba9d545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a019b66a6a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a980a2c4b45da" /><Relationship Type="http://schemas.openxmlformats.org/officeDocument/2006/relationships/theme" Target="/ppt/slideMasters/theme/theme1.xml" Id="Rc2d235839c3641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ea980a2c4b45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4c80041b9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b1ab93fbb4e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874f35f3744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892a8cced4d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cf852cd5ae4d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fd5d14a6a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5f9bfc19f43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ALLROUND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ALLROUND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1 042 315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THOMMESEN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Asvallveien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3961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ht@htcon.no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910 121 758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ALLROUND AS</a:t>
            </a:r>
          </a:p>
        </p:txBody>
      </p:sp>
    </p:spTree>
  </p:cSld>
  <p:clrMapOvr>
    <a:masterClrMapping xmlns:a="http://schemas.openxmlformats.org/drawingml/2006/main"/>
  </p:clrMapOvr>
</p:sld>
</file>