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8e63d4e22f40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4a4ea3de104467"/>
  </p:sldMasterIdLst>
  <p:sldIdLst>
    <p:sldId xmlns:r="http://schemas.openxmlformats.org/officeDocument/2006/relationships" id="256" r:id="R625244a1c4394e10"/>
    <p:sldId xmlns:r="http://schemas.openxmlformats.org/officeDocument/2006/relationships" id="257" r:id="R69c849a063694ea7"/>
    <p:sldId xmlns:r="http://schemas.openxmlformats.org/officeDocument/2006/relationships" id="258" r:id="Rc3748e3553e54975"/>
    <p:sldId xmlns:r="http://schemas.openxmlformats.org/officeDocument/2006/relationships" id="259" r:id="R069b518c62e84cfa"/>
    <p:sldId xmlns:r="http://schemas.openxmlformats.org/officeDocument/2006/relationships" id="260" r:id="R9e66016d69d248d4"/>
    <p:sldId xmlns:r="http://schemas.openxmlformats.org/officeDocument/2006/relationships" id="261" r:id="R984ab845b3454583"/>
    <p:sldId xmlns:r="http://schemas.openxmlformats.org/officeDocument/2006/relationships" id="262" r:id="Rca102a41894541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4a4ea3de104467" /><Relationship Type="http://schemas.openxmlformats.org/officeDocument/2006/relationships/slide" Target="/ppt/slides/slide1.xml" Id="R625244a1c4394e10" /><Relationship Type="http://schemas.openxmlformats.org/officeDocument/2006/relationships/slide" Target="/ppt/slides/slide2.xml" Id="R69c849a063694ea7" /><Relationship Type="http://schemas.openxmlformats.org/officeDocument/2006/relationships/slide" Target="/ppt/slides/slide3.xml" Id="Rc3748e3553e54975" /><Relationship Type="http://schemas.openxmlformats.org/officeDocument/2006/relationships/slide" Target="/ppt/slides/slide4.xml" Id="R069b518c62e84cfa" /><Relationship Type="http://schemas.openxmlformats.org/officeDocument/2006/relationships/slide" Target="/ppt/slides/slide5.xml" Id="R9e66016d69d248d4" /><Relationship Type="http://schemas.openxmlformats.org/officeDocument/2006/relationships/slide" Target="/ppt/slides/slide6.xml" Id="R984ab845b3454583" /><Relationship Type="http://schemas.openxmlformats.org/officeDocument/2006/relationships/slide" Target="/ppt/slides/slide7.xml" Id="Rca102a41894541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2f1579b1f849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cad51c6a64f8c" /><Relationship Type="http://schemas.openxmlformats.org/officeDocument/2006/relationships/theme" Target="/ppt/slideMasters/theme/theme1.xml" Id="Raee75f5dc49d44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9cad51c6a64f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2629030b643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75d90986d4d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b32a0a6b74e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3edd35ff542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2596e057f4b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949d17a794e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186d9df8840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2 643 723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15 025 189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15 884 347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KRISTIAN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Folkvangveien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910 188 054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 AS</a:t>
            </a:r>
          </a:p>
        </p:txBody>
      </p:sp>
    </p:spTree>
  </p:cSld>
  <p:clrMapOvr>
    <a:masterClrMapping xmlns:a="http://schemas.openxmlformats.org/drawingml/2006/main"/>
  </p:clrMapOvr>
</p:sld>
</file>