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327f85e95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8af7d557a4578"/>
  </p:sldMasterIdLst>
  <p:sldIdLst>
    <p:sldId xmlns:r="http://schemas.openxmlformats.org/officeDocument/2006/relationships" id="256" r:id="R7a28f55f671f4fce"/>
    <p:sldId xmlns:r="http://schemas.openxmlformats.org/officeDocument/2006/relationships" id="257" r:id="R6cbccd9490f34031"/>
    <p:sldId xmlns:r="http://schemas.openxmlformats.org/officeDocument/2006/relationships" id="258" r:id="Ra368abe488914a94"/>
    <p:sldId xmlns:r="http://schemas.openxmlformats.org/officeDocument/2006/relationships" id="259" r:id="Rcdfe5c8e5561457a"/>
    <p:sldId xmlns:r="http://schemas.openxmlformats.org/officeDocument/2006/relationships" id="260" r:id="R5e107e96f2cd47d5"/>
    <p:sldId xmlns:r="http://schemas.openxmlformats.org/officeDocument/2006/relationships" id="261" r:id="R48d4008ab2cb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8af7d557a4578" /><Relationship Type="http://schemas.openxmlformats.org/officeDocument/2006/relationships/slide" Target="/ppt/slides/slide1.xml" Id="R7a28f55f671f4fce" /><Relationship Type="http://schemas.openxmlformats.org/officeDocument/2006/relationships/slide" Target="/ppt/slides/slide2.xml" Id="R6cbccd9490f34031" /><Relationship Type="http://schemas.openxmlformats.org/officeDocument/2006/relationships/slide" Target="/ppt/slides/slide3.xml" Id="Ra368abe488914a94" /><Relationship Type="http://schemas.openxmlformats.org/officeDocument/2006/relationships/slide" Target="/ppt/slides/slide4.xml" Id="Rcdfe5c8e5561457a" /><Relationship Type="http://schemas.openxmlformats.org/officeDocument/2006/relationships/slide" Target="/ppt/slides/slide5.xml" Id="R5e107e96f2cd47d5" /><Relationship Type="http://schemas.openxmlformats.org/officeDocument/2006/relationships/slide" Target="/ppt/slides/slide6.xml" Id="R48d4008ab2cb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9de1c237c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5ef5ae968488c" /><Relationship Type="http://schemas.openxmlformats.org/officeDocument/2006/relationships/theme" Target="/ppt/slideMasters/theme/theme1.xml" Id="R37efff32ab9e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5ef5ae968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da9c568e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e7d0a67b7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dc55a959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b7538164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ec0ecb76b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feb7d5dd1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MEDIEHUSET ANDVORD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ag@andvord.no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910 235 915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MEDIEHUSET ANDVORD AS</a:t>
            </a:r>
          </a:p>
        </p:txBody>
      </p:sp>
    </p:spTree>
  </p:cSld>
  <p:clrMapOvr>
    <a:masterClrMapping xmlns:a="http://schemas.openxmlformats.org/drawingml/2006/main"/>
  </p:clrMapOvr>
</p:sld>
</file>