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7d971e6a447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f478be7e04536"/>
  </p:sldMasterIdLst>
  <p:sldIdLst>
    <p:sldId xmlns:r="http://schemas.openxmlformats.org/officeDocument/2006/relationships" id="256" r:id="Radbd30348372438b"/>
    <p:sldId xmlns:r="http://schemas.openxmlformats.org/officeDocument/2006/relationships" id="257" r:id="R0b5bdd33fe2a49d4"/>
    <p:sldId xmlns:r="http://schemas.openxmlformats.org/officeDocument/2006/relationships" id="258" r:id="Rba6f45b25e504f32"/>
    <p:sldId xmlns:r="http://schemas.openxmlformats.org/officeDocument/2006/relationships" id="259" r:id="Rbf78bc09bdc5492f"/>
    <p:sldId xmlns:r="http://schemas.openxmlformats.org/officeDocument/2006/relationships" id="260" r:id="R4269232c472748ab"/>
    <p:sldId xmlns:r="http://schemas.openxmlformats.org/officeDocument/2006/relationships" id="261" r:id="Rea4e148f29fe4459"/>
    <p:sldId xmlns:r="http://schemas.openxmlformats.org/officeDocument/2006/relationships" id="262" r:id="R7180d2ee5ea04b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f478be7e04536" /><Relationship Type="http://schemas.openxmlformats.org/officeDocument/2006/relationships/slide" Target="/ppt/slides/slide1.xml" Id="Radbd30348372438b" /><Relationship Type="http://schemas.openxmlformats.org/officeDocument/2006/relationships/slide" Target="/ppt/slides/slide2.xml" Id="R0b5bdd33fe2a49d4" /><Relationship Type="http://schemas.openxmlformats.org/officeDocument/2006/relationships/slide" Target="/ppt/slides/slide3.xml" Id="Rba6f45b25e504f32" /><Relationship Type="http://schemas.openxmlformats.org/officeDocument/2006/relationships/slide" Target="/ppt/slides/slide4.xml" Id="Rbf78bc09bdc5492f" /><Relationship Type="http://schemas.openxmlformats.org/officeDocument/2006/relationships/slide" Target="/ppt/slides/slide5.xml" Id="R4269232c472748ab" /><Relationship Type="http://schemas.openxmlformats.org/officeDocument/2006/relationships/slide" Target="/ppt/slides/slide6.xml" Id="Rea4e148f29fe4459" /><Relationship Type="http://schemas.openxmlformats.org/officeDocument/2006/relationships/slide" Target="/ppt/slides/slide7.xml" Id="R7180d2ee5ea04b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0004f013c4a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9f310d3594a80" /><Relationship Type="http://schemas.openxmlformats.org/officeDocument/2006/relationships/theme" Target="/ppt/slideMasters/theme/theme1.xml" Id="Rc8f46ad74824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e9f310d359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000894d19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44a35164c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8c8eb4bd94c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97cb6631a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28b339879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8dfdbefcc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334d4e67a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MEDIEHUSET ANDVORD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MEDIEHUSET ANDVORD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308 765 220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15 928 652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12 447 517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40 700 889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94 956 327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INFERENCE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PARAJETT AB  –  28,2 %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HASA HOLDING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&amp; A HOLDING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BACKE HOLDING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DOTTEN HOLDING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ag@andvord.no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910 235 915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