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d02ad465d14b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3fe15904044dad"/>
  </p:sldMasterIdLst>
  <p:sldIdLst>
    <p:sldId xmlns:r="http://schemas.openxmlformats.org/officeDocument/2006/relationships" id="256" r:id="R0398717e5aba43f4"/>
    <p:sldId xmlns:r="http://schemas.openxmlformats.org/officeDocument/2006/relationships" id="257" r:id="R57c2bec2a8564e00"/>
    <p:sldId xmlns:r="http://schemas.openxmlformats.org/officeDocument/2006/relationships" id="258" r:id="Rd9c121b33e524bdf"/>
    <p:sldId xmlns:r="http://schemas.openxmlformats.org/officeDocument/2006/relationships" id="259" r:id="Rfefc11232ddc45ae"/>
    <p:sldId xmlns:r="http://schemas.openxmlformats.org/officeDocument/2006/relationships" id="260" r:id="Rfca0d0ca38764356"/>
    <p:sldId xmlns:r="http://schemas.openxmlformats.org/officeDocument/2006/relationships" id="261" r:id="R5eeab1031d6d4cc0"/>
    <p:sldId xmlns:r="http://schemas.openxmlformats.org/officeDocument/2006/relationships" id="262" r:id="R62d781daadbb4c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fe15904044dad" /><Relationship Type="http://schemas.openxmlformats.org/officeDocument/2006/relationships/slide" Target="/ppt/slides/slide1.xml" Id="R0398717e5aba43f4" /><Relationship Type="http://schemas.openxmlformats.org/officeDocument/2006/relationships/slide" Target="/ppt/slides/slide2.xml" Id="R57c2bec2a8564e00" /><Relationship Type="http://schemas.openxmlformats.org/officeDocument/2006/relationships/slide" Target="/ppt/slides/slide3.xml" Id="Rd9c121b33e524bdf" /><Relationship Type="http://schemas.openxmlformats.org/officeDocument/2006/relationships/slide" Target="/ppt/slides/slide4.xml" Id="Rfefc11232ddc45ae" /><Relationship Type="http://schemas.openxmlformats.org/officeDocument/2006/relationships/slide" Target="/ppt/slides/slide5.xml" Id="Rfca0d0ca38764356" /><Relationship Type="http://schemas.openxmlformats.org/officeDocument/2006/relationships/slide" Target="/ppt/slides/slide6.xml" Id="R5eeab1031d6d4cc0" /><Relationship Type="http://schemas.openxmlformats.org/officeDocument/2006/relationships/slide" Target="/ppt/slides/slide7.xml" Id="R62d781daadbb4c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eb6a23c3564a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50361a8154f87" /><Relationship Type="http://schemas.openxmlformats.org/officeDocument/2006/relationships/theme" Target="/ppt/slideMasters/theme/theme1.xml" Id="R335542de23234f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250361a8154f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d5dcae8af4b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b1b5e985e42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f8e60c72e4b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5ea9a960348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af6a41e324e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f160482654b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7df9cbfd142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ELEKTRISKE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ELEKTRISKE EIENDOM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355 560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5 521 524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6 052 625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INGAR FAGERLI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KRISTIAN FAGERLI  –  38,7 %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INGAR FAGERLI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FAGERLI  –  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Drengsrudbekken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98 70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910 298 879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