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64b322256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ff0d4ed624a42"/>
  </p:sldMasterIdLst>
  <p:sldIdLst>
    <p:sldId xmlns:r="http://schemas.openxmlformats.org/officeDocument/2006/relationships" id="256" r:id="R31da25f2de874f84"/>
    <p:sldId xmlns:r="http://schemas.openxmlformats.org/officeDocument/2006/relationships" id="257" r:id="R6b4dd87208564a44"/>
    <p:sldId xmlns:r="http://schemas.openxmlformats.org/officeDocument/2006/relationships" id="258" r:id="R062201f18db24614"/>
    <p:sldId xmlns:r="http://schemas.openxmlformats.org/officeDocument/2006/relationships" id="259" r:id="R185a93b521e04074"/>
    <p:sldId xmlns:r="http://schemas.openxmlformats.org/officeDocument/2006/relationships" id="260" r:id="R2a5a05ab4eb74e1a"/>
    <p:sldId xmlns:r="http://schemas.openxmlformats.org/officeDocument/2006/relationships" id="261" r:id="R40ac515671664c3e"/>
    <p:sldId xmlns:r="http://schemas.openxmlformats.org/officeDocument/2006/relationships" id="262" r:id="R9c80fc92a503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ff0d4ed624a42" /><Relationship Type="http://schemas.openxmlformats.org/officeDocument/2006/relationships/slide" Target="/ppt/slides/slide1.xml" Id="R31da25f2de874f84" /><Relationship Type="http://schemas.openxmlformats.org/officeDocument/2006/relationships/slide" Target="/ppt/slides/slide2.xml" Id="R6b4dd87208564a44" /><Relationship Type="http://schemas.openxmlformats.org/officeDocument/2006/relationships/slide" Target="/ppt/slides/slide3.xml" Id="R062201f18db24614" /><Relationship Type="http://schemas.openxmlformats.org/officeDocument/2006/relationships/slide" Target="/ppt/slides/slide4.xml" Id="R185a93b521e04074" /><Relationship Type="http://schemas.openxmlformats.org/officeDocument/2006/relationships/slide" Target="/ppt/slides/slide5.xml" Id="R2a5a05ab4eb74e1a" /><Relationship Type="http://schemas.openxmlformats.org/officeDocument/2006/relationships/slide" Target="/ppt/slides/slide6.xml" Id="R40ac515671664c3e" /><Relationship Type="http://schemas.openxmlformats.org/officeDocument/2006/relationships/slide" Target="/ppt/slides/slide7.xml" Id="R9c80fc92a503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1548a1538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c20e02014b3d" /><Relationship Type="http://schemas.openxmlformats.org/officeDocument/2006/relationships/theme" Target="/ppt/slideMasters/theme/theme1.xml" Id="R9c24db391c55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2c20e0201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d3eb5ee7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a35639b4d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174bdf52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cfdda752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63f1f5b4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ce4728999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792085d0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STENSHAGEN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−6 356 376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450 676 139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789 160 213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1 139 946 748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910 356 488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