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70963f140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ea33821a84a4e"/>
  </p:sldMasterIdLst>
  <p:sldIdLst>
    <p:sldId xmlns:r="http://schemas.openxmlformats.org/officeDocument/2006/relationships" id="256" r:id="R462b708f361d4870"/>
    <p:sldId xmlns:r="http://schemas.openxmlformats.org/officeDocument/2006/relationships" id="257" r:id="Ra0ef1f858f4a4783"/>
    <p:sldId xmlns:r="http://schemas.openxmlformats.org/officeDocument/2006/relationships" id="258" r:id="R8d1c2e04b8d648e2"/>
    <p:sldId xmlns:r="http://schemas.openxmlformats.org/officeDocument/2006/relationships" id="259" r:id="R0a84a55e344a475a"/>
    <p:sldId xmlns:r="http://schemas.openxmlformats.org/officeDocument/2006/relationships" id="260" r:id="R3c0668edfd9a43fb"/>
    <p:sldId xmlns:r="http://schemas.openxmlformats.org/officeDocument/2006/relationships" id="261" r:id="R238e144632954d33"/>
    <p:sldId xmlns:r="http://schemas.openxmlformats.org/officeDocument/2006/relationships" id="262" r:id="R159c74cd0a57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ea33821a84a4e" /><Relationship Type="http://schemas.openxmlformats.org/officeDocument/2006/relationships/slide" Target="/ppt/slides/slide1.xml" Id="R462b708f361d4870" /><Relationship Type="http://schemas.openxmlformats.org/officeDocument/2006/relationships/slide" Target="/ppt/slides/slide2.xml" Id="Ra0ef1f858f4a4783" /><Relationship Type="http://schemas.openxmlformats.org/officeDocument/2006/relationships/slide" Target="/ppt/slides/slide3.xml" Id="R8d1c2e04b8d648e2" /><Relationship Type="http://schemas.openxmlformats.org/officeDocument/2006/relationships/slide" Target="/ppt/slides/slide4.xml" Id="R0a84a55e344a475a" /><Relationship Type="http://schemas.openxmlformats.org/officeDocument/2006/relationships/slide" Target="/ppt/slides/slide5.xml" Id="R3c0668edfd9a43fb" /><Relationship Type="http://schemas.openxmlformats.org/officeDocument/2006/relationships/slide" Target="/ppt/slides/slide6.xml" Id="R238e144632954d33" /><Relationship Type="http://schemas.openxmlformats.org/officeDocument/2006/relationships/slide" Target="/ppt/slides/slide7.xml" Id="R159c74cd0a57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7b745998d48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f5e0abcc4418b" /><Relationship Type="http://schemas.openxmlformats.org/officeDocument/2006/relationships/theme" Target="/ppt/slideMasters/theme/theme1.xml" Id="R9775fdc73092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4f5e0abcc4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7f531067d49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7156c5bb346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522eff2d148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b90bee0fc48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e3ed050c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2c4ae57214a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7f3d0a5b447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Bachke &amp; Co.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Bachke &amp; Co. A/S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33 470 088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4 270 176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4 617 202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78 001 374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164 011 825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EIENDOM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MERITORIUS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FREDRIK HJELM-HANSEN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firmapost@bachke.no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www.bachke.no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910 518 488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