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00137e345a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02f85588740a0"/>
  </p:sldMasterIdLst>
  <p:sldIdLst>
    <p:sldId xmlns:r="http://schemas.openxmlformats.org/officeDocument/2006/relationships" id="256" r:id="R9bb1197417a64ae1"/>
    <p:sldId xmlns:r="http://schemas.openxmlformats.org/officeDocument/2006/relationships" id="257" r:id="R3e8b1b3ea18e46b1"/>
    <p:sldId xmlns:r="http://schemas.openxmlformats.org/officeDocument/2006/relationships" id="258" r:id="Ra920c1db5728430c"/>
    <p:sldId xmlns:r="http://schemas.openxmlformats.org/officeDocument/2006/relationships" id="259" r:id="R0af8c88451d9429e"/>
    <p:sldId xmlns:r="http://schemas.openxmlformats.org/officeDocument/2006/relationships" id="260" r:id="Rbdec43e18fe64cad"/>
    <p:sldId xmlns:r="http://schemas.openxmlformats.org/officeDocument/2006/relationships" id="261" r:id="R13aff136a03f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02f85588740a0" /><Relationship Type="http://schemas.openxmlformats.org/officeDocument/2006/relationships/slide" Target="/ppt/slides/slide1.xml" Id="R9bb1197417a64ae1" /><Relationship Type="http://schemas.openxmlformats.org/officeDocument/2006/relationships/slide" Target="/ppt/slides/slide2.xml" Id="R3e8b1b3ea18e46b1" /><Relationship Type="http://schemas.openxmlformats.org/officeDocument/2006/relationships/slide" Target="/ppt/slides/slide3.xml" Id="Ra920c1db5728430c" /><Relationship Type="http://schemas.openxmlformats.org/officeDocument/2006/relationships/slide" Target="/ppt/slides/slide4.xml" Id="R0af8c88451d9429e" /><Relationship Type="http://schemas.openxmlformats.org/officeDocument/2006/relationships/slide" Target="/ppt/slides/slide5.xml" Id="Rbdec43e18fe64cad" /><Relationship Type="http://schemas.openxmlformats.org/officeDocument/2006/relationships/slide" Target="/ppt/slides/slide6.xml" Id="R13aff136a03f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9d826ff9b43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74ab7d8204a6a" /><Relationship Type="http://schemas.openxmlformats.org/officeDocument/2006/relationships/theme" Target="/ppt/slideMasters/theme/theme1.xml" Id="R615474334aca48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74ab7d8204a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18f83cedf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73828f656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6253f158d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30097d4de4a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2795c626446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7af00b7044b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BIBLIOTEKSENTRALEN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BIBLIOTEKSENTRALEN 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159 549 891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−183 938 898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−149 796 106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119 156 266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301 343 091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svb@bibsent.no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910 568 183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