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4242510fd34c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5770a7bab94cb7"/>
  </p:sldMasterIdLst>
  <p:sldIdLst>
    <p:sldId xmlns:r="http://schemas.openxmlformats.org/officeDocument/2006/relationships" id="256" r:id="Ree049be2233d4ec1"/>
    <p:sldId xmlns:r="http://schemas.openxmlformats.org/officeDocument/2006/relationships" id="257" r:id="Re9b5ec587b7048a4"/>
    <p:sldId xmlns:r="http://schemas.openxmlformats.org/officeDocument/2006/relationships" id="258" r:id="Rceec7d5f4a9345de"/>
    <p:sldId xmlns:r="http://schemas.openxmlformats.org/officeDocument/2006/relationships" id="259" r:id="R977d957931d54601"/>
    <p:sldId xmlns:r="http://schemas.openxmlformats.org/officeDocument/2006/relationships" id="260" r:id="R7c7f7863f8994a45"/>
    <p:sldId xmlns:r="http://schemas.openxmlformats.org/officeDocument/2006/relationships" id="261" r:id="Ra47413c440504984"/>
    <p:sldId xmlns:r="http://schemas.openxmlformats.org/officeDocument/2006/relationships" id="262" r:id="Rd7abd664f8904c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770a7bab94cb7" /><Relationship Type="http://schemas.openxmlformats.org/officeDocument/2006/relationships/slide" Target="/ppt/slides/slide1.xml" Id="Ree049be2233d4ec1" /><Relationship Type="http://schemas.openxmlformats.org/officeDocument/2006/relationships/slide" Target="/ppt/slides/slide2.xml" Id="Re9b5ec587b7048a4" /><Relationship Type="http://schemas.openxmlformats.org/officeDocument/2006/relationships/slide" Target="/ppt/slides/slide3.xml" Id="Rceec7d5f4a9345de" /><Relationship Type="http://schemas.openxmlformats.org/officeDocument/2006/relationships/slide" Target="/ppt/slides/slide4.xml" Id="R977d957931d54601" /><Relationship Type="http://schemas.openxmlformats.org/officeDocument/2006/relationships/slide" Target="/ppt/slides/slide5.xml" Id="R7c7f7863f8994a45" /><Relationship Type="http://schemas.openxmlformats.org/officeDocument/2006/relationships/slide" Target="/ppt/slides/slide6.xml" Id="Ra47413c440504984" /><Relationship Type="http://schemas.openxmlformats.org/officeDocument/2006/relationships/slide" Target="/ppt/slides/slide7.xml" Id="Rd7abd664f8904c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4598b37c945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95d92083b4a13" /><Relationship Type="http://schemas.openxmlformats.org/officeDocument/2006/relationships/theme" Target="/ppt/slideMasters/theme/theme1.xml" Id="R8cfee3c651de47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195d92083b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9736921a5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91792932546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a19762e6b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c3c6d0f044d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e6111898148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c741fd3684f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0702002534d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5 513 180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15 853 624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21 837 157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 BREDESEN OPSET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71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910 791 397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