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8d55b1f25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667a182ca04e8d"/>
  </p:sldMasterIdLst>
  <p:sldIdLst>
    <p:sldId xmlns:r="http://schemas.openxmlformats.org/officeDocument/2006/relationships" id="256" r:id="Rc6e9d954eac845a5"/>
    <p:sldId xmlns:r="http://schemas.openxmlformats.org/officeDocument/2006/relationships" id="257" r:id="R9e386315ba994c7f"/>
    <p:sldId xmlns:r="http://schemas.openxmlformats.org/officeDocument/2006/relationships" id="258" r:id="R07051879730848ef"/>
    <p:sldId xmlns:r="http://schemas.openxmlformats.org/officeDocument/2006/relationships" id="259" r:id="Ra3b817f2a2d649f7"/>
    <p:sldId xmlns:r="http://schemas.openxmlformats.org/officeDocument/2006/relationships" id="260" r:id="Rc435880547cd4c81"/>
    <p:sldId xmlns:r="http://schemas.openxmlformats.org/officeDocument/2006/relationships" id="261" r:id="R799e005f858a4ed7"/>
    <p:sldId xmlns:r="http://schemas.openxmlformats.org/officeDocument/2006/relationships" id="262" r:id="R666058f1cde447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67a182ca04e8d" /><Relationship Type="http://schemas.openxmlformats.org/officeDocument/2006/relationships/slide" Target="/ppt/slides/slide1.xml" Id="Rc6e9d954eac845a5" /><Relationship Type="http://schemas.openxmlformats.org/officeDocument/2006/relationships/slide" Target="/ppt/slides/slide2.xml" Id="R9e386315ba994c7f" /><Relationship Type="http://schemas.openxmlformats.org/officeDocument/2006/relationships/slide" Target="/ppt/slides/slide3.xml" Id="R07051879730848ef" /><Relationship Type="http://schemas.openxmlformats.org/officeDocument/2006/relationships/slide" Target="/ppt/slides/slide4.xml" Id="Ra3b817f2a2d649f7" /><Relationship Type="http://schemas.openxmlformats.org/officeDocument/2006/relationships/slide" Target="/ppt/slides/slide5.xml" Id="Rc435880547cd4c81" /><Relationship Type="http://schemas.openxmlformats.org/officeDocument/2006/relationships/slide" Target="/ppt/slides/slide6.xml" Id="R799e005f858a4ed7" /><Relationship Type="http://schemas.openxmlformats.org/officeDocument/2006/relationships/slide" Target="/ppt/slides/slide7.xml" Id="R666058f1cde447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1914180a0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66a0e26242c7" /><Relationship Type="http://schemas.openxmlformats.org/officeDocument/2006/relationships/theme" Target="/ppt/slideMasters/theme/theme1.xml" Id="R7b7834992fd7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d66a0e262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cfb7fc721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836fe318b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46e5be4d649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2f278a664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ae46c369f42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5cb42831f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9df7ab16f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SELJORD REKNESKAPS-SERVICE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SELJORD REKNESKAPS-SERVICE AS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22 014 140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4 025 017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3 176 472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5 168 853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11 738 304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ØKONOMIBISTAND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OMTVEIT HOLDING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Nyveg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05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910 861 360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SELJORD REKNESKAPS-SERVICE AS</a:t>
            </a:r>
          </a:p>
        </p:txBody>
      </p:sp>
    </p:spTree>
  </p:cSld>
  <p:clrMapOvr>
    <a:masterClrMapping xmlns:a="http://schemas.openxmlformats.org/drawingml/2006/main"/>
  </p:clrMapOvr>
</p:sld>
</file>