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7b9d7ad0cd40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f9992bea8f44f7"/>
  </p:sldMasterIdLst>
  <p:sldIdLst>
    <p:sldId xmlns:r="http://schemas.openxmlformats.org/officeDocument/2006/relationships" id="256" r:id="Rd54ac286b4a644bc"/>
    <p:sldId xmlns:r="http://schemas.openxmlformats.org/officeDocument/2006/relationships" id="257" r:id="R9d2890b3a22c41e3"/>
    <p:sldId xmlns:r="http://schemas.openxmlformats.org/officeDocument/2006/relationships" id="258" r:id="R98e3bba3a4784694"/>
    <p:sldId xmlns:r="http://schemas.openxmlformats.org/officeDocument/2006/relationships" id="259" r:id="R81e933cce83643e7"/>
    <p:sldId xmlns:r="http://schemas.openxmlformats.org/officeDocument/2006/relationships" id="260" r:id="R335b384e283a47ab"/>
    <p:sldId xmlns:r="http://schemas.openxmlformats.org/officeDocument/2006/relationships" id="261" r:id="R128c5dcec1c642be"/>
    <p:sldId xmlns:r="http://schemas.openxmlformats.org/officeDocument/2006/relationships" id="262" r:id="R47f85a086c9545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f9992bea8f44f7" /><Relationship Type="http://schemas.openxmlformats.org/officeDocument/2006/relationships/slide" Target="/ppt/slides/slide1.xml" Id="Rd54ac286b4a644bc" /><Relationship Type="http://schemas.openxmlformats.org/officeDocument/2006/relationships/slide" Target="/ppt/slides/slide2.xml" Id="R9d2890b3a22c41e3" /><Relationship Type="http://schemas.openxmlformats.org/officeDocument/2006/relationships/slide" Target="/ppt/slides/slide3.xml" Id="R98e3bba3a4784694" /><Relationship Type="http://schemas.openxmlformats.org/officeDocument/2006/relationships/slide" Target="/ppt/slides/slide4.xml" Id="R81e933cce83643e7" /><Relationship Type="http://schemas.openxmlformats.org/officeDocument/2006/relationships/slide" Target="/ppt/slides/slide5.xml" Id="R335b384e283a47ab" /><Relationship Type="http://schemas.openxmlformats.org/officeDocument/2006/relationships/slide" Target="/ppt/slides/slide6.xml" Id="R128c5dcec1c642be" /><Relationship Type="http://schemas.openxmlformats.org/officeDocument/2006/relationships/slide" Target="/ppt/slides/slide7.xml" Id="R47f85a086c9545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b0a82cb9424a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8250925f754c8a" /><Relationship Type="http://schemas.openxmlformats.org/officeDocument/2006/relationships/theme" Target="/ppt/slideMasters/theme/theme1.xml" Id="R3faaadb9d55d41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b8250925f754c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a1c276846546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78b2053ca24e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f273714aa446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737ef09aba4e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5f9dab4464458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3ed9ccf8384e3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d27ab0b7024a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BØHN REGNSKAP A/S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BØHN REGNSKAP A/S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BØHN REGNSKAP A/S ble etablert [år] og holder til i Åkrehamn.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BØHN REGNSKAP A/S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BØHN REGNSKAP A/S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BØHN REGNSKAP A/S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23 377 324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4 798 415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5 073 778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5 096 735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11 192 428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BØHN REGNSKAP A/S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ACCRU PARTNERS NORGE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BØHN REGNSKAP A/S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Rådhusvegen 11 - 13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4270 Åkrehamn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84 44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910 909 177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BØHN REGNSKAP A/S</a:t>
            </a:r>
          </a:p>
        </p:txBody>
      </p:sp>
    </p:spTree>
  </p:cSld>
  <p:clrMapOvr>
    <a:masterClrMapping xmlns:a="http://schemas.openxmlformats.org/drawingml/2006/main"/>
  </p:clrMapOvr>
</p:sld>
</file>