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3871365bb841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5eb733612b411f"/>
  </p:sldMasterIdLst>
  <p:sldIdLst>
    <p:sldId xmlns:r="http://schemas.openxmlformats.org/officeDocument/2006/relationships" id="256" r:id="R5bee1728b38140fa"/>
    <p:sldId xmlns:r="http://schemas.openxmlformats.org/officeDocument/2006/relationships" id="257" r:id="R38ff9974bea741fd"/>
    <p:sldId xmlns:r="http://schemas.openxmlformats.org/officeDocument/2006/relationships" id="258" r:id="R39de1e1466184098"/>
    <p:sldId xmlns:r="http://schemas.openxmlformats.org/officeDocument/2006/relationships" id="259" r:id="R859c4ea0e2c54844"/>
    <p:sldId xmlns:r="http://schemas.openxmlformats.org/officeDocument/2006/relationships" id="260" r:id="R3d86dcce8edf4099"/>
    <p:sldId xmlns:r="http://schemas.openxmlformats.org/officeDocument/2006/relationships" id="261" r:id="Rcb11ec7075824fe4"/>
    <p:sldId xmlns:r="http://schemas.openxmlformats.org/officeDocument/2006/relationships" id="262" r:id="R6dbdd0cb4feb40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eb733612b411f" /><Relationship Type="http://schemas.openxmlformats.org/officeDocument/2006/relationships/slide" Target="/ppt/slides/slide1.xml" Id="R5bee1728b38140fa" /><Relationship Type="http://schemas.openxmlformats.org/officeDocument/2006/relationships/slide" Target="/ppt/slides/slide2.xml" Id="R38ff9974bea741fd" /><Relationship Type="http://schemas.openxmlformats.org/officeDocument/2006/relationships/slide" Target="/ppt/slides/slide3.xml" Id="R39de1e1466184098" /><Relationship Type="http://schemas.openxmlformats.org/officeDocument/2006/relationships/slide" Target="/ppt/slides/slide4.xml" Id="R859c4ea0e2c54844" /><Relationship Type="http://schemas.openxmlformats.org/officeDocument/2006/relationships/slide" Target="/ppt/slides/slide5.xml" Id="R3d86dcce8edf4099" /><Relationship Type="http://schemas.openxmlformats.org/officeDocument/2006/relationships/slide" Target="/ppt/slides/slide6.xml" Id="Rcb11ec7075824fe4" /><Relationship Type="http://schemas.openxmlformats.org/officeDocument/2006/relationships/slide" Target="/ppt/slides/slide7.xml" Id="R6dbdd0cb4feb40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764441156b45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f570ddfe64740" /><Relationship Type="http://schemas.openxmlformats.org/officeDocument/2006/relationships/theme" Target="/ppt/slideMasters/theme/theme1.xml" Id="R1704ab09cbcb45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bf570ddfe647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c9bf6ed5346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adca7663145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273dc274345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f7c9149644b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d3c1b299d48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4d27b93ee41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a635742c640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KOMPLETT REGNSKAP HAMMERFEST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KOMPLETT REGNSKAP HAMMERFEST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11 929 684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1 006 703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2 605 619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5 348 605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VKE HOLDING AS  –  89,6 %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GRETE MYRVANG  –  10,4 %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9602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40 79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hammerfest@econ.no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910 944 681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REGNSKAP HAMMERFEST AS</a:t>
            </a:r>
          </a:p>
        </p:txBody>
      </p:sp>
    </p:spTree>
  </p:cSld>
  <p:clrMapOvr>
    <a:masterClrMapping xmlns:a="http://schemas.openxmlformats.org/drawingml/2006/main"/>
  </p:clrMapOvr>
</p:sld>
</file>