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bddd673695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8927d978534400"/>
  </p:sldMasterIdLst>
  <p:sldIdLst>
    <p:sldId xmlns:r="http://schemas.openxmlformats.org/officeDocument/2006/relationships" id="256" r:id="R58db51bc1fac4a6d"/>
    <p:sldId xmlns:r="http://schemas.openxmlformats.org/officeDocument/2006/relationships" id="257" r:id="R8bfa291a76c345b4"/>
    <p:sldId xmlns:r="http://schemas.openxmlformats.org/officeDocument/2006/relationships" id="258" r:id="Rd90c6140d6cc44f7"/>
    <p:sldId xmlns:r="http://schemas.openxmlformats.org/officeDocument/2006/relationships" id="259" r:id="R070715f3429d414b"/>
    <p:sldId xmlns:r="http://schemas.openxmlformats.org/officeDocument/2006/relationships" id="260" r:id="R28796cc2bd454bb3"/>
    <p:sldId xmlns:r="http://schemas.openxmlformats.org/officeDocument/2006/relationships" id="261" r:id="R17d1574d1b4644b5"/>
    <p:sldId xmlns:r="http://schemas.openxmlformats.org/officeDocument/2006/relationships" id="262" r:id="Ra05f98f523334b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927d978534400" /><Relationship Type="http://schemas.openxmlformats.org/officeDocument/2006/relationships/slide" Target="/ppt/slides/slide1.xml" Id="R58db51bc1fac4a6d" /><Relationship Type="http://schemas.openxmlformats.org/officeDocument/2006/relationships/slide" Target="/ppt/slides/slide2.xml" Id="R8bfa291a76c345b4" /><Relationship Type="http://schemas.openxmlformats.org/officeDocument/2006/relationships/slide" Target="/ppt/slides/slide3.xml" Id="Rd90c6140d6cc44f7" /><Relationship Type="http://schemas.openxmlformats.org/officeDocument/2006/relationships/slide" Target="/ppt/slides/slide4.xml" Id="R070715f3429d414b" /><Relationship Type="http://schemas.openxmlformats.org/officeDocument/2006/relationships/slide" Target="/ppt/slides/slide5.xml" Id="R28796cc2bd454bb3" /><Relationship Type="http://schemas.openxmlformats.org/officeDocument/2006/relationships/slide" Target="/ppt/slides/slide6.xml" Id="R17d1574d1b4644b5" /><Relationship Type="http://schemas.openxmlformats.org/officeDocument/2006/relationships/slide" Target="/ppt/slides/slide7.xml" Id="Ra05f98f523334b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3341a77e2245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19d96b38541de" /><Relationship Type="http://schemas.openxmlformats.org/officeDocument/2006/relationships/theme" Target="/ppt/slideMasters/theme/theme1.xml" Id="Rddaee136101a48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e19d96b38541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47f16f8c041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7d6de20134a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24c3e5fe84f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412ee05ae42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5d2083eac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f6d99766a4a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9c909f33143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CENTRUM EF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EF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CENTRUM EF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EF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EF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EF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−689 326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3 333 114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28 233 275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28 870 177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EF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BUKHOLM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EF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Dyrlandsveien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23 60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911 014 602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EF AS</a:t>
            </a:r>
          </a:p>
        </p:txBody>
      </p:sp>
    </p:spTree>
  </p:cSld>
  <p:clrMapOvr>
    <a:masterClrMapping xmlns:a="http://schemas.openxmlformats.org/drawingml/2006/main"/>
  </p:clrMapOvr>
</p:sld>
</file>