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e4450874c2f4ce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59f48958a26405b"/>
  </p:sldMasterIdLst>
  <p:sldIdLst>
    <p:sldId xmlns:r="http://schemas.openxmlformats.org/officeDocument/2006/relationships" id="256" r:id="R1315e1e8a8f5490b"/>
    <p:sldId xmlns:r="http://schemas.openxmlformats.org/officeDocument/2006/relationships" id="257" r:id="R67d7466115434059"/>
    <p:sldId xmlns:r="http://schemas.openxmlformats.org/officeDocument/2006/relationships" id="258" r:id="Rd2fc6d3c85534596"/>
    <p:sldId xmlns:r="http://schemas.openxmlformats.org/officeDocument/2006/relationships" id="259" r:id="Rf2b0618c5a454f75"/>
    <p:sldId xmlns:r="http://schemas.openxmlformats.org/officeDocument/2006/relationships" id="260" r:id="R3479913a873040e0"/>
    <p:sldId xmlns:r="http://schemas.openxmlformats.org/officeDocument/2006/relationships" id="261" r:id="R83a372bb83fe4ac2"/>
    <p:sldId xmlns:r="http://schemas.openxmlformats.org/officeDocument/2006/relationships" id="262" r:id="R8b0c6ac167304a1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9f48958a26405b" /><Relationship Type="http://schemas.openxmlformats.org/officeDocument/2006/relationships/slide" Target="/ppt/slides/slide1.xml" Id="R1315e1e8a8f5490b" /><Relationship Type="http://schemas.openxmlformats.org/officeDocument/2006/relationships/slide" Target="/ppt/slides/slide2.xml" Id="R67d7466115434059" /><Relationship Type="http://schemas.openxmlformats.org/officeDocument/2006/relationships/slide" Target="/ppt/slides/slide3.xml" Id="Rd2fc6d3c85534596" /><Relationship Type="http://schemas.openxmlformats.org/officeDocument/2006/relationships/slide" Target="/ppt/slides/slide4.xml" Id="Rf2b0618c5a454f75" /><Relationship Type="http://schemas.openxmlformats.org/officeDocument/2006/relationships/slide" Target="/ppt/slides/slide5.xml" Id="R3479913a873040e0" /><Relationship Type="http://schemas.openxmlformats.org/officeDocument/2006/relationships/slide" Target="/ppt/slides/slide6.xml" Id="R83a372bb83fe4ac2" /><Relationship Type="http://schemas.openxmlformats.org/officeDocument/2006/relationships/slide" Target="/ppt/slides/slide7.xml" Id="R8b0c6ac167304a1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e9b34ca2ee46b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c686deed8a4141" /><Relationship Type="http://schemas.openxmlformats.org/officeDocument/2006/relationships/theme" Target="/ppt/slideMasters/theme/theme1.xml" Id="R2793ea18cf15488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ac686deed8a414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5ad9dcf78441e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b1a283299247c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9b6f619925464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b090fdc4c042c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2203ce4b1e44d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d8ed66b28743e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eb68368536418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DSD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DSD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DSD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DSD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DSD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DSD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3 295 000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−47 465 000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−376 729 000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1 660 555 000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1 947 084 000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DSD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FOLKE HERMANSEN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DSD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Børehaugen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4006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84 56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mail@dsd-shipping.no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911 178 664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DSD AS</a:t>
            </a:r>
          </a:p>
        </p:txBody>
      </p:sp>
    </p:spTree>
  </p:cSld>
  <p:clrMapOvr>
    <a:masterClrMapping xmlns:a="http://schemas.openxmlformats.org/drawingml/2006/main"/>
  </p:clrMapOvr>
</p:sld>
</file>