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1f4e41bab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f14088d6c4cf2"/>
  </p:sldMasterIdLst>
  <p:sldIdLst>
    <p:sldId xmlns:r="http://schemas.openxmlformats.org/officeDocument/2006/relationships" id="256" r:id="R2fec9b1e7e514bb2"/>
    <p:sldId xmlns:r="http://schemas.openxmlformats.org/officeDocument/2006/relationships" id="257" r:id="R8f3c2425713d4ca7"/>
    <p:sldId xmlns:r="http://schemas.openxmlformats.org/officeDocument/2006/relationships" id="258" r:id="R7c199f6bd9304886"/>
    <p:sldId xmlns:r="http://schemas.openxmlformats.org/officeDocument/2006/relationships" id="259" r:id="R74a6c773a5824513"/>
    <p:sldId xmlns:r="http://schemas.openxmlformats.org/officeDocument/2006/relationships" id="260" r:id="Reb6a53fbac684186"/>
    <p:sldId xmlns:r="http://schemas.openxmlformats.org/officeDocument/2006/relationships" id="261" r:id="R3165322080224cba"/>
    <p:sldId xmlns:r="http://schemas.openxmlformats.org/officeDocument/2006/relationships" id="262" r:id="Redce79d67d78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f14088d6c4cf2" /><Relationship Type="http://schemas.openxmlformats.org/officeDocument/2006/relationships/slide" Target="/ppt/slides/slide1.xml" Id="R2fec9b1e7e514bb2" /><Relationship Type="http://schemas.openxmlformats.org/officeDocument/2006/relationships/slide" Target="/ppt/slides/slide2.xml" Id="R8f3c2425713d4ca7" /><Relationship Type="http://schemas.openxmlformats.org/officeDocument/2006/relationships/slide" Target="/ppt/slides/slide3.xml" Id="R7c199f6bd9304886" /><Relationship Type="http://schemas.openxmlformats.org/officeDocument/2006/relationships/slide" Target="/ppt/slides/slide4.xml" Id="R74a6c773a5824513" /><Relationship Type="http://schemas.openxmlformats.org/officeDocument/2006/relationships/slide" Target="/ppt/slides/slide5.xml" Id="Reb6a53fbac684186" /><Relationship Type="http://schemas.openxmlformats.org/officeDocument/2006/relationships/slide" Target="/ppt/slides/slide6.xml" Id="R3165322080224cba" /><Relationship Type="http://schemas.openxmlformats.org/officeDocument/2006/relationships/slide" Target="/ppt/slides/slide7.xml" Id="Redce79d67d78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162be0951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8f11f39b04acc" /><Relationship Type="http://schemas.openxmlformats.org/officeDocument/2006/relationships/theme" Target="/ppt/slideMasters/theme/theme1.xml" Id="R3b062b10b724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8f11f39b0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4e6ee4949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598d7e49a4b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377a35896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31d84c44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422d2298e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a8499851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d9744784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ERIKSEN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